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sldIdLst>
    <p:sldId id="269" r:id="rId2"/>
    <p:sldId id="266" r:id="rId3"/>
    <p:sldId id="282" r:id="rId4"/>
    <p:sldId id="281" r:id="rId5"/>
    <p:sldId id="277" r:id="rId6"/>
    <p:sldId id="280" r:id="rId7"/>
    <p:sldId id="276" r:id="rId8"/>
    <p:sldId id="272" r:id="rId9"/>
    <p:sldId id="275" r:id="rId10"/>
    <p:sldId id="274" r:id="rId11"/>
    <p:sldId id="267" r:id="rId12"/>
    <p:sldId id="257" r:id="rId13"/>
    <p:sldId id="258" r:id="rId14"/>
    <p:sldId id="259" r:id="rId15"/>
    <p:sldId id="260" r:id="rId16"/>
    <p:sldId id="261" r:id="rId17"/>
    <p:sldId id="283" r:id="rId18"/>
    <p:sldId id="285" r:id="rId19"/>
    <p:sldId id="289" r:id="rId20"/>
    <p:sldId id="286" r:id="rId21"/>
    <p:sldId id="262" r:id="rId22"/>
    <p:sldId id="284" r:id="rId23"/>
    <p:sldId id="263" r:id="rId24"/>
    <p:sldId id="264" r:id="rId25"/>
    <p:sldId id="287" r:id="rId26"/>
    <p:sldId id="288" r:id="rId27"/>
    <p:sldId id="290" r:id="rId28"/>
    <p:sldId id="291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A07B29-E27A-924F-BA07-70893A50D3E9}" v="1239" dt="2022-10-23T04:49:27.146"/>
    <p1510:client id="{D3D912FA-6F68-EEBD-5ABB-427E5D8D322E}" v="706" dt="2022-10-22T21:55:34.694"/>
    <p1510:client id="{E80F9681-EDF7-2C4B-AC69-DA19C6D976B0}" v="194" dt="2022-10-23T04:29:53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69"/>
    <p:restoredTop sz="94620"/>
  </p:normalViewPr>
  <p:slideViewPr>
    <p:cSldViewPr snapToGrid="0">
      <p:cViewPr>
        <p:scale>
          <a:sx n="62" d="100"/>
          <a:sy n="62" d="100"/>
        </p:scale>
        <p:origin x="-39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61.png"/><Relationship Id="rId7" Type="http://schemas.openxmlformats.org/officeDocument/2006/relationships/image" Target="../media/image5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61.png"/><Relationship Id="rId7" Type="http://schemas.openxmlformats.org/officeDocument/2006/relationships/image" Target="../media/image51.png"/><Relationship Id="rId2" Type="http://schemas.openxmlformats.org/officeDocument/2006/relationships/image" Target="../media/image60.svg"/><Relationship Id="rId1" Type="http://schemas.openxmlformats.org/officeDocument/2006/relationships/image" Target="../media/image59.png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DB9F98-61EA-46CA-B75A-A6094C24C4F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61FB96CC-7317-41C3-B7F6-8A604BEAFA3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ja-JP"/>
            <a:t>Multiethnic food</a:t>
          </a:r>
          <a:endParaRPr lang="en-US"/>
        </a:p>
      </dgm:t>
    </dgm:pt>
    <dgm:pt modelId="{4765A738-B22A-4CDC-9A11-2C35AD30A64E}" type="parTrans" cxnId="{98CE6C70-8018-41B6-A857-20E0DF14CAA9}">
      <dgm:prSet/>
      <dgm:spPr/>
      <dgm:t>
        <a:bodyPr/>
        <a:lstStyle/>
        <a:p>
          <a:endParaRPr lang="en-US"/>
        </a:p>
      </dgm:t>
    </dgm:pt>
    <dgm:pt modelId="{8007B1DF-4C67-4065-8FEF-633B19388CE7}" type="sibTrans" cxnId="{98CE6C70-8018-41B6-A857-20E0DF14CAA9}">
      <dgm:prSet/>
      <dgm:spPr/>
      <dgm:t>
        <a:bodyPr/>
        <a:lstStyle/>
        <a:p>
          <a:endParaRPr lang="en-US"/>
        </a:p>
      </dgm:t>
    </dgm:pt>
    <dgm:pt modelId="{52EB2F95-4AC0-4794-B88F-1A0750DA2D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ja-JP"/>
            <a:t>Food court and Hawkers</a:t>
          </a:r>
          <a:endParaRPr lang="en-US"/>
        </a:p>
      </dgm:t>
    </dgm:pt>
    <dgm:pt modelId="{402DC1AF-8BE6-4F61-BCBF-88EB0CAAE8D6}" type="parTrans" cxnId="{A33E4D3B-57E4-4635-8161-FA082742A534}">
      <dgm:prSet/>
      <dgm:spPr/>
      <dgm:t>
        <a:bodyPr/>
        <a:lstStyle/>
        <a:p>
          <a:endParaRPr lang="en-US"/>
        </a:p>
      </dgm:t>
    </dgm:pt>
    <dgm:pt modelId="{8920D960-4DF5-4553-A14D-11598D722EEA}" type="sibTrans" cxnId="{A33E4D3B-57E4-4635-8161-FA082742A534}">
      <dgm:prSet/>
      <dgm:spPr/>
      <dgm:t>
        <a:bodyPr/>
        <a:lstStyle/>
        <a:p>
          <a:endParaRPr lang="en-US"/>
        </a:p>
      </dgm:t>
    </dgm:pt>
    <dgm:pt modelId="{49F44D94-4D73-4D6B-8EC5-515B38AA9D33}" type="pres">
      <dgm:prSet presAssocID="{74DB9F98-61EA-46CA-B75A-A6094C24C4F1}" presName="root" presStyleCnt="0">
        <dgm:presLayoutVars>
          <dgm:dir/>
          <dgm:resizeHandles val="exact"/>
        </dgm:presLayoutVars>
      </dgm:prSet>
      <dgm:spPr/>
    </dgm:pt>
    <dgm:pt modelId="{364823F8-8470-4AAE-B711-D5C5B75FBDD4}" type="pres">
      <dgm:prSet presAssocID="{61FB96CC-7317-41C3-B7F6-8A604BEAFA3B}" presName="compNode" presStyleCnt="0"/>
      <dgm:spPr/>
    </dgm:pt>
    <dgm:pt modelId="{59F5917A-DA88-4219-A10B-D9F3B681DAF3}" type="pres">
      <dgm:prSet presAssocID="{61FB96CC-7317-41C3-B7F6-8A604BEAFA3B}" presName="iconBgRect" presStyleLbl="bgShp" presStyleIdx="0" presStyleCnt="2"/>
      <dgm:spPr/>
    </dgm:pt>
    <dgm:pt modelId="{A969A326-13F7-4DBE-8378-8F666744CE11}" type="pres">
      <dgm:prSet presAssocID="{61FB96CC-7317-41C3-B7F6-8A604BEAFA3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619A986F-0B12-42FF-8D54-64F0663F680F}" type="pres">
      <dgm:prSet presAssocID="{61FB96CC-7317-41C3-B7F6-8A604BEAFA3B}" presName="spaceRect" presStyleCnt="0"/>
      <dgm:spPr/>
    </dgm:pt>
    <dgm:pt modelId="{D996AF76-2BFB-46FF-B425-0233DF65B0EE}" type="pres">
      <dgm:prSet presAssocID="{61FB96CC-7317-41C3-B7F6-8A604BEAFA3B}" presName="textRect" presStyleLbl="revTx" presStyleIdx="0" presStyleCnt="2">
        <dgm:presLayoutVars>
          <dgm:chMax val="1"/>
          <dgm:chPref val="1"/>
        </dgm:presLayoutVars>
      </dgm:prSet>
      <dgm:spPr/>
    </dgm:pt>
    <dgm:pt modelId="{4AC96483-097A-4204-8642-1F60D091EE6D}" type="pres">
      <dgm:prSet presAssocID="{8007B1DF-4C67-4065-8FEF-633B19388CE7}" presName="sibTrans" presStyleCnt="0"/>
      <dgm:spPr/>
    </dgm:pt>
    <dgm:pt modelId="{7B94CDF9-22E7-45B5-B412-E81E46D66806}" type="pres">
      <dgm:prSet presAssocID="{52EB2F95-4AC0-4794-B88F-1A0750DA2DFE}" presName="compNode" presStyleCnt="0"/>
      <dgm:spPr/>
    </dgm:pt>
    <dgm:pt modelId="{103EB76D-FA60-430B-93B4-DA2C38730FC3}" type="pres">
      <dgm:prSet presAssocID="{52EB2F95-4AC0-4794-B88F-1A0750DA2DFE}" presName="iconBgRect" presStyleLbl="bgShp" presStyleIdx="1" presStyleCnt="2"/>
      <dgm:spPr/>
    </dgm:pt>
    <dgm:pt modelId="{45AC4553-E283-4FB9-A21C-CC63C04D637E}" type="pres">
      <dgm:prSet presAssocID="{52EB2F95-4AC0-4794-B88F-1A0750DA2DF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EF5FBD66-F2C1-48C1-9C98-D63F18978637}" type="pres">
      <dgm:prSet presAssocID="{52EB2F95-4AC0-4794-B88F-1A0750DA2DFE}" presName="spaceRect" presStyleCnt="0"/>
      <dgm:spPr/>
    </dgm:pt>
    <dgm:pt modelId="{616F9D98-5B70-43AA-866E-FD44CA3D0906}" type="pres">
      <dgm:prSet presAssocID="{52EB2F95-4AC0-4794-B88F-1A0750DA2DF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E9C920C-8000-4C0A-87EF-ADF6B9D327A6}" type="presOf" srcId="{52EB2F95-4AC0-4794-B88F-1A0750DA2DFE}" destId="{616F9D98-5B70-43AA-866E-FD44CA3D0906}" srcOrd="0" destOrd="0" presId="urn:microsoft.com/office/officeart/2018/5/layout/IconCircleLabelList"/>
    <dgm:cxn modelId="{A33E4D3B-57E4-4635-8161-FA082742A534}" srcId="{74DB9F98-61EA-46CA-B75A-A6094C24C4F1}" destId="{52EB2F95-4AC0-4794-B88F-1A0750DA2DFE}" srcOrd="1" destOrd="0" parTransId="{402DC1AF-8BE6-4F61-BCBF-88EB0CAAE8D6}" sibTransId="{8920D960-4DF5-4553-A14D-11598D722EEA}"/>
    <dgm:cxn modelId="{98CE6C70-8018-41B6-A857-20E0DF14CAA9}" srcId="{74DB9F98-61EA-46CA-B75A-A6094C24C4F1}" destId="{61FB96CC-7317-41C3-B7F6-8A604BEAFA3B}" srcOrd="0" destOrd="0" parTransId="{4765A738-B22A-4CDC-9A11-2C35AD30A64E}" sibTransId="{8007B1DF-4C67-4065-8FEF-633B19388CE7}"/>
    <dgm:cxn modelId="{DF16CC7F-2226-455C-9567-E1B7B30A797B}" type="presOf" srcId="{74DB9F98-61EA-46CA-B75A-A6094C24C4F1}" destId="{49F44D94-4D73-4D6B-8EC5-515B38AA9D33}" srcOrd="0" destOrd="0" presId="urn:microsoft.com/office/officeart/2018/5/layout/IconCircleLabelList"/>
    <dgm:cxn modelId="{EE9A05D6-F749-481D-8E6E-8EC13C3222C1}" type="presOf" srcId="{61FB96CC-7317-41C3-B7F6-8A604BEAFA3B}" destId="{D996AF76-2BFB-46FF-B425-0233DF65B0EE}" srcOrd="0" destOrd="0" presId="urn:microsoft.com/office/officeart/2018/5/layout/IconCircleLabelList"/>
    <dgm:cxn modelId="{E37330A1-7AB8-4939-9180-A65DBA09F9F5}" type="presParOf" srcId="{49F44D94-4D73-4D6B-8EC5-515B38AA9D33}" destId="{364823F8-8470-4AAE-B711-D5C5B75FBDD4}" srcOrd="0" destOrd="0" presId="urn:microsoft.com/office/officeart/2018/5/layout/IconCircleLabelList"/>
    <dgm:cxn modelId="{F936DA8A-3826-4EBD-9203-37198E51FAD9}" type="presParOf" srcId="{364823F8-8470-4AAE-B711-D5C5B75FBDD4}" destId="{59F5917A-DA88-4219-A10B-D9F3B681DAF3}" srcOrd="0" destOrd="0" presId="urn:microsoft.com/office/officeart/2018/5/layout/IconCircleLabelList"/>
    <dgm:cxn modelId="{F6AD4D19-356E-4EFB-8930-E3AB6DA362F7}" type="presParOf" srcId="{364823F8-8470-4AAE-B711-D5C5B75FBDD4}" destId="{A969A326-13F7-4DBE-8378-8F666744CE11}" srcOrd="1" destOrd="0" presId="urn:microsoft.com/office/officeart/2018/5/layout/IconCircleLabelList"/>
    <dgm:cxn modelId="{4DA73BE7-5C2C-4599-BA57-B6DFE8C35427}" type="presParOf" srcId="{364823F8-8470-4AAE-B711-D5C5B75FBDD4}" destId="{619A986F-0B12-42FF-8D54-64F0663F680F}" srcOrd="2" destOrd="0" presId="urn:microsoft.com/office/officeart/2018/5/layout/IconCircleLabelList"/>
    <dgm:cxn modelId="{5135F278-168A-43D5-AFA9-A08AA6086600}" type="presParOf" srcId="{364823F8-8470-4AAE-B711-D5C5B75FBDD4}" destId="{D996AF76-2BFB-46FF-B425-0233DF65B0EE}" srcOrd="3" destOrd="0" presId="urn:microsoft.com/office/officeart/2018/5/layout/IconCircleLabelList"/>
    <dgm:cxn modelId="{BE896434-3267-4AA2-A968-5E490B4D0E8C}" type="presParOf" srcId="{49F44D94-4D73-4D6B-8EC5-515B38AA9D33}" destId="{4AC96483-097A-4204-8642-1F60D091EE6D}" srcOrd="1" destOrd="0" presId="urn:microsoft.com/office/officeart/2018/5/layout/IconCircleLabelList"/>
    <dgm:cxn modelId="{19602D07-4C40-4D9E-AAB4-BD31C4967D07}" type="presParOf" srcId="{49F44D94-4D73-4D6B-8EC5-515B38AA9D33}" destId="{7B94CDF9-22E7-45B5-B412-E81E46D66806}" srcOrd="2" destOrd="0" presId="urn:microsoft.com/office/officeart/2018/5/layout/IconCircleLabelList"/>
    <dgm:cxn modelId="{8A779115-4F94-4794-BD2E-A8FE90E17165}" type="presParOf" srcId="{7B94CDF9-22E7-45B5-B412-E81E46D66806}" destId="{103EB76D-FA60-430B-93B4-DA2C38730FC3}" srcOrd="0" destOrd="0" presId="urn:microsoft.com/office/officeart/2018/5/layout/IconCircleLabelList"/>
    <dgm:cxn modelId="{D5B0AC71-28BC-4D6B-A8CF-F91ED32F34EA}" type="presParOf" srcId="{7B94CDF9-22E7-45B5-B412-E81E46D66806}" destId="{45AC4553-E283-4FB9-A21C-CC63C04D637E}" srcOrd="1" destOrd="0" presId="urn:microsoft.com/office/officeart/2018/5/layout/IconCircleLabelList"/>
    <dgm:cxn modelId="{E7B6359C-02B7-4389-8FA3-005EC8903684}" type="presParOf" srcId="{7B94CDF9-22E7-45B5-B412-E81E46D66806}" destId="{EF5FBD66-F2C1-48C1-9C98-D63F18978637}" srcOrd="2" destOrd="0" presId="urn:microsoft.com/office/officeart/2018/5/layout/IconCircleLabelList"/>
    <dgm:cxn modelId="{077E0B38-D96B-48A3-9AA3-00D0E1DE84DC}" type="presParOf" srcId="{7B94CDF9-22E7-45B5-B412-E81E46D66806}" destId="{616F9D98-5B70-43AA-866E-FD44CA3D090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3FA9F-CC15-4683-A92C-1893168F85D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57F808-CAF7-4040-8B70-12CA47A5E062}">
      <dgm:prSet/>
      <dgm:spPr/>
      <dgm:t>
        <a:bodyPr/>
        <a:lstStyle/>
        <a:p>
          <a:r>
            <a:rPr lang="ja-JP"/>
            <a:t>There are many rules and fine.</a:t>
          </a:r>
          <a:endParaRPr lang="en-US"/>
        </a:p>
      </dgm:t>
    </dgm:pt>
    <dgm:pt modelId="{0801A7B7-66A5-4931-95A8-889A24590CF2}" type="parTrans" cxnId="{1901817D-1846-4530-AE79-AE47133D5D17}">
      <dgm:prSet/>
      <dgm:spPr/>
      <dgm:t>
        <a:bodyPr/>
        <a:lstStyle/>
        <a:p>
          <a:endParaRPr lang="en-US"/>
        </a:p>
      </dgm:t>
    </dgm:pt>
    <dgm:pt modelId="{12DA57FD-A61E-4A44-A2DB-F0D0F3096C92}" type="sibTrans" cxnId="{1901817D-1846-4530-AE79-AE47133D5D17}">
      <dgm:prSet/>
      <dgm:spPr/>
      <dgm:t>
        <a:bodyPr/>
        <a:lstStyle/>
        <a:p>
          <a:endParaRPr lang="en-US"/>
        </a:p>
      </dgm:t>
    </dgm:pt>
    <dgm:pt modelId="{3DAE6ABB-DA13-4BCD-AF0F-D6EEC96EA1C7}">
      <dgm:prSet/>
      <dgm:spPr/>
      <dgm:t>
        <a:bodyPr/>
        <a:lstStyle/>
        <a:p>
          <a:r>
            <a:rPr lang="ja-JP"/>
            <a:t>There are cleaner.</a:t>
          </a:r>
          <a:endParaRPr lang="en-US"/>
        </a:p>
      </dgm:t>
    </dgm:pt>
    <dgm:pt modelId="{D85334CF-7E3D-4E08-8AB8-01BDE80E800A}" type="parTrans" cxnId="{0F50AF50-8535-4E90-9601-BFB710E9F89D}">
      <dgm:prSet/>
      <dgm:spPr/>
      <dgm:t>
        <a:bodyPr/>
        <a:lstStyle/>
        <a:p>
          <a:endParaRPr lang="en-US"/>
        </a:p>
      </dgm:t>
    </dgm:pt>
    <dgm:pt modelId="{3FFC8AF7-DF1A-427C-B906-C59DF27F93AE}" type="sibTrans" cxnId="{0F50AF50-8535-4E90-9601-BFB710E9F89D}">
      <dgm:prSet/>
      <dgm:spPr/>
      <dgm:t>
        <a:bodyPr/>
        <a:lstStyle/>
        <a:p>
          <a:endParaRPr lang="en-US"/>
        </a:p>
      </dgm:t>
    </dgm:pt>
    <dgm:pt modelId="{FF4784EA-F892-4B3B-9557-1A7577081EC1}">
      <dgm:prSet/>
      <dgm:spPr/>
      <dgm:t>
        <a:bodyPr/>
        <a:lstStyle/>
        <a:p>
          <a:r>
            <a:rPr lang="ja-JP"/>
            <a:t>They tend to follow rules.</a:t>
          </a:r>
          <a:endParaRPr lang="en-US"/>
        </a:p>
      </dgm:t>
    </dgm:pt>
    <dgm:pt modelId="{9E0DEB95-28FB-4D26-BBBD-3E9357C51540}" type="parTrans" cxnId="{EF39151D-2EAC-44E8-B112-193E56C53BC6}">
      <dgm:prSet/>
      <dgm:spPr/>
      <dgm:t>
        <a:bodyPr/>
        <a:lstStyle/>
        <a:p>
          <a:endParaRPr lang="en-US"/>
        </a:p>
      </dgm:t>
    </dgm:pt>
    <dgm:pt modelId="{98E8721B-6A09-4426-B59B-F5716B76069C}" type="sibTrans" cxnId="{EF39151D-2EAC-44E8-B112-193E56C53BC6}">
      <dgm:prSet/>
      <dgm:spPr/>
      <dgm:t>
        <a:bodyPr/>
        <a:lstStyle/>
        <a:p>
          <a:endParaRPr lang="en-US"/>
        </a:p>
      </dgm:t>
    </dgm:pt>
    <dgm:pt modelId="{0668B6DC-F35F-4FAB-8F78-2B1156BC1DCA}" type="pres">
      <dgm:prSet presAssocID="{4053FA9F-CC15-4683-A92C-1893168F85DA}" presName="root" presStyleCnt="0">
        <dgm:presLayoutVars>
          <dgm:dir/>
          <dgm:resizeHandles val="exact"/>
        </dgm:presLayoutVars>
      </dgm:prSet>
      <dgm:spPr/>
    </dgm:pt>
    <dgm:pt modelId="{F24FD07A-6897-4AAF-A290-A86AFC0E41D3}" type="pres">
      <dgm:prSet presAssocID="{9F57F808-CAF7-4040-8B70-12CA47A5E062}" presName="compNode" presStyleCnt="0"/>
      <dgm:spPr/>
    </dgm:pt>
    <dgm:pt modelId="{741FEBEC-8B86-45A9-9F5B-5266BDC1DD22}" type="pres">
      <dgm:prSet presAssocID="{9F57F808-CAF7-4040-8B70-12CA47A5E062}" presName="bgRect" presStyleLbl="bgShp" presStyleIdx="0" presStyleCnt="3"/>
      <dgm:spPr/>
    </dgm:pt>
    <dgm:pt modelId="{D0E036DF-C3FA-4DCE-AEDF-0E317AA91101}" type="pres">
      <dgm:prSet presAssocID="{9F57F808-CAF7-4040-8B70-12CA47A5E0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3EBEA51-1963-4189-992C-E513574220F0}" type="pres">
      <dgm:prSet presAssocID="{9F57F808-CAF7-4040-8B70-12CA47A5E062}" presName="spaceRect" presStyleCnt="0"/>
      <dgm:spPr/>
    </dgm:pt>
    <dgm:pt modelId="{5725F3D8-02D5-41D0-BB72-08AAB89CBE4B}" type="pres">
      <dgm:prSet presAssocID="{9F57F808-CAF7-4040-8B70-12CA47A5E062}" presName="parTx" presStyleLbl="revTx" presStyleIdx="0" presStyleCnt="3">
        <dgm:presLayoutVars>
          <dgm:chMax val="0"/>
          <dgm:chPref val="0"/>
        </dgm:presLayoutVars>
      </dgm:prSet>
      <dgm:spPr/>
    </dgm:pt>
    <dgm:pt modelId="{FFC35BAB-77DB-4381-A640-15C013359727}" type="pres">
      <dgm:prSet presAssocID="{12DA57FD-A61E-4A44-A2DB-F0D0F3096C92}" presName="sibTrans" presStyleCnt="0"/>
      <dgm:spPr/>
    </dgm:pt>
    <dgm:pt modelId="{24F79C86-1B81-418F-B993-F82FFD496839}" type="pres">
      <dgm:prSet presAssocID="{3DAE6ABB-DA13-4BCD-AF0F-D6EEC96EA1C7}" presName="compNode" presStyleCnt="0"/>
      <dgm:spPr/>
    </dgm:pt>
    <dgm:pt modelId="{AE9BE9BB-23CD-428A-A312-9D0E381DF56D}" type="pres">
      <dgm:prSet presAssocID="{3DAE6ABB-DA13-4BCD-AF0F-D6EEC96EA1C7}" presName="bgRect" presStyleLbl="bgShp" presStyleIdx="1" presStyleCnt="3"/>
      <dgm:spPr/>
    </dgm:pt>
    <dgm:pt modelId="{9AF04A2E-8E81-40AE-A357-2221ED33E998}" type="pres">
      <dgm:prSet presAssocID="{3DAE6ABB-DA13-4BCD-AF0F-D6EEC96EA1C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6365E50F-F5B1-4A5E-B0D0-607F25715280}" type="pres">
      <dgm:prSet presAssocID="{3DAE6ABB-DA13-4BCD-AF0F-D6EEC96EA1C7}" presName="spaceRect" presStyleCnt="0"/>
      <dgm:spPr/>
    </dgm:pt>
    <dgm:pt modelId="{CB30AE0E-6A53-4046-A457-439BD1EF0359}" type="pres">
      <dgm:prSet presAssocID="{3DAE6ABB-DA13-4BCD-AF0F-D6EEC96EA1C7}" presName="parTx" presStyleLbl="revTx" presStyleIdx="1" presStyleCnt="3">
        <dgm:presLayoutVars>
          <dgm:chMax val="0"/>
          <dgm:chPref val="0"/>
        </dgm:presLayoutVars>
      </dgm:prSet>
      <dgm:spPr/>
    </dgm:pt>
    <dgm:pt modelId="{FE6766A3-5B67-4EC7-BED9-98642ACD4211}" type="pres">
      <dgm:prSet presAssocID="{3FFC8AF7-DF1A-427C-B906-C59DF27F93AE}" presName="sibTrans" presStyleCnt="0"/>
      <dgm:spPr/>
    </dgm:pt>
    <dgm:pt modelId="{351692D2-EB51-4F53-BEF7-36D39DA46429}" type="pres">
      <dgm:prSet presAssocID="{FF4784EA-F892-4B3B-9557-1A7577081EC1}" presName="compNode" presStyleCnt="0"/>
      <dgm:spPr/>
    </dgm:pt>
    <dgm:pt modelId="{974A737D-4268-4E1B-A5F8-77D186AB4671}" type="pres">
      <dgm:prSet presAssocID="{FF4784EA-F892-4B3B-9557-1A7577081EC1}" presName="bgRect" presStyleLbl="bgShp" presStyleIdx="2" presStyleCnt="3"/>
      <dgm:spPr/>
    </dgm:pt>
    <dgm:pt modelId="{4B50442A-2E47-435C-B5C9-652796E19044}" type="pres">
      <dgm:prSet presAssocID="{FF4784EA-F892-4B3B-9557-1A7577081EC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8010DBA5-AC21-4091-9DC3-24BE00F31D99}" type="pres">
      <dgm:prSet presAssocID="{FF4784EA-F892-4B3B-9557-1A7577081EC1}" presName="spaceRect" presStyleCnt="0"/>
      <dgm:spPr/>
    </dgm:pt>
    <dgm:pt modelId="{0FC41DFC-5245-43B5-9683-F71DB95E1843}" type="pres">
      <dgm:prSet presAssocID="{FF4784EA-F892-4B3B-9557-1A7577081EC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F39151D-2EAC-44E8-B112-193E56C53BC6}" srcId="{4053FA9F-CC15-4683-A92C-1893168F85DA}" destId="{FF4784EA-F892-4B3B-9557-1A7577081EC1}" srcOrd="2" destOrd="0" parTransId="{9E0DEB95-28FB-4D26-BBBD-3E9357C51540}" sibTransId="{98E8721B-6A09-4426-B59B-F5716B76069C}"/>
    <dgm:cxn modelId="{0F50AF50-8535-4E90-9601-BFB710E9F89D}" srcId="{4053FA9F-CC15-4683-A92C-1893168F85DA}" destId="{3DAE6ABB-DA13-4BCD-AF0F-D6EEC96EA1C7}" srcOrd="1" destOrd="0" parTransId="{D85334CF-7E3D-4E08-8AB8-01BDE80E800A}" sibTransId="{3FFC8AF7-DF1A-427C-B906-C59DF27F93AE}"/>
    <dgm:cxn modelId="{1901817D-1846-4530-AE79-AE47133D5D17}" srcId="{4053FA9F-CC15-4683-A92C-1893168F85DA}" destId="{9F57F808-CAF7-4040-8B70-12CA47A5E062}" srcOrd="0" destOrd="0" parTransId="{0801A7B7-66A5-4931-95A8-889A24590CF2}" sibTransId="{12DA57FD-A61E-4A44-A2DB-F0D0F3096C92}"/>
    <dgm:cxn modelId="{FC375C84-B19F-4227-9A54-57924308A095}" type="presOf" srcId="{FF4784EA-F892-4B3B-9557-1A7577081EC1}" destId="{0FC41DFC-5245-43B5-9683-F71DB95E1843}" srcOrd="0" destOrd="0" presId="urn:microsoft.com/office/officeart/2018/2/layout/IconVerticalSolidList"/>
    <dgm:cxn modelId="{E577FA86-74C9-459F-A581-1374A6FC45B0}" type="presOf" srcId="{3DAE6ABB-DA13-4BCD-AF0F-D6EEC96EA1C7}" destId="{CB30AE0E-6A53-4046-A457-439BD1EF0359}" srcOrd="0" destOrd="0" presId="urn:microsoft.com/office/officeart/2018/2/layout/IconVerticalSolidList"/>
    <dgm:cxn modelId="{995D61AC-678F-4E62-9D8B-2F98177E3C72}" type="presOf" srcId="{4053FA9F-CC15-4683-A92C-1893168F85DA}" destId="{0668B6DC-F35F-4FAB-8F78-2B1156BC1DCA}" srcOrd="0" destOrd="0" presId="urn:microsoft.com/office/officeart/2018/2/layout/IconVerticalSolidList"/>
    <dgm:cxn modelId="{A5D937C6-DCE8-46A3-9B6F-EBA90FEAE322}" type="presOf" srcId="{9F57F808-CAF7-4040-8B70-12CA47A5E062}" destId="{5725F3D8-02D5-41D0-BB72-08AAB89CBE4B}" srcOrd="0" destOrd="0" presId="urn:microsoft.com/office/officeart/2018/2/layout/IconVerticalSolidList"/>
    <dgm:cxn modelId="{45868F7B-C881-46F8-BA5B-35AD4AD09751}" type="presParOf" srcId="{0668B6DC-F35F-4FAB-8F78-2B1156BC1DCA}" destId="{F24FD07A-6897-4AAF-A290-A86AFC0E41D3}" srcOrd="0" destOrd="0" presId="urn:microsoft.com/office/officeart/2018/2/layout/IconVerticalSolidList"/>
    <dgm:cxn modelId="{236F3390-504C-4403-BC03-D6CD0175AD76}" type="presParOf" srcId="{F24FD07A-6897-4AAF-A290-A86AFC0E41D3}" destId="{741FEBEC-8B86-45A9-9F5B-5266BDC1DD22}" srcOrd="0" destOrd="0" presId="urn:microsoft.com/office/officeart/2018/2/layout/IconVerticalSolidList"/>
    <dgm:cxn modelId="{833CF258-E10D-4F89-8FD3-8B1C4A5C8078}" type="presParOf" srcId="{F24FD07A-6897-4AAF-A290-A86AFC0E41D3}" destId="{D0E036DF-C3FA-4DCE-AEDF-0E317AA91101}" srcOrd="1" destOrd="0" presId="urn:microsoft.com/office/officeart/2018/2/layout/IconVerticalSolidList"/>
    <dgm:cxn modelId="{EC109C6C-F7D7-4108-8B9F-7005A2832751}" type="presParOf" srcId="{F24FD07A-6897-4AAF-A290-A86AFC0E41D3}" destId="{B3EBEA51-1963-4189-992C-E513574220F0}" srcOrd="2" destOrd="0" presId="urn:microsoft.com/office/officeart/2018/2/layout/IconVerticalSolidList"/>
    <dgm:cxn modelId="{CF5FD8BF-0028-41B8-A330-9B1B072DCE15}" type="presParOf" srcId="{F24FD07A-6897-4AAF-A290-A86AFC0E41D3}" destId="{5725F3D8-02D5-41D0-BB72-08AAB89CBE4B}" srcOrd="3" destOrd="0" presId="urn:microsoft.com/office/officeart/2018/2/layout/IconVerticalSolidList"/>
    <dgm:cxn modelId="{82DDE166-5DAF-445D-9005-DA00046A5F27}" type="presParOf" srcId="{0668B6DC-F35F-4FAB-8F78-2B1156BC1DCA}" destId="{FFC35BAB-77DB-4381-A640-15C013359727}" srcOrd="1" destOrd="0" presId="urn:microsoft.com/office/officeart/2018/2/layout/IconVerticalSolidList"/>
    <dgm:cxn modelId="{CFBA3881-DF5D-492F-BBFE-D248647D4544}" type="presParOf" srcId="{0668B6DC-F35F-4FAB-8F78-2B1156BC1DCA}" destId="{24F79C86-1B81-418F-B993-F82FFD496839}" srcOrd="2" destOrd="0" presId="urn:microsoft.com/office/officeart/2018/2/layout/IconVerticalSolidList"/>
    <dgm:cxn modelId="{DEFD2827-1DF5-487C-B920-2E2899CBF7D9}" type="presParOf" srcId="{24F79C86-1B81-418F-B993-F82FFD496839}" destId="{AE9BE9BB-23CD-428A-A312-9D0E381DF56D}" srcOrd="0" destOrd="0" presId="urn:microsoft.com/office/officeart/2018/2/layout/IconVerticalSolidList"/>
    <dgm:cxn modelId="{535EF4F9-E431-42AA-A716-AB9E02240ADE}" type="presParOf" srcId="{24F79C86-1B81-418F-B993-F82FFD496839}" destId="{9AF04A2E-8E81-40AE-A357-2221ED33E998}" srcOrd="1" destOrd="0" presId="urn:microsoft.com/office/officeart/2018/2/layout/IconVerticalSolidList"/>
    <dgm:cxn modelId="{394D9A1E-74DC-4B57-A598-77D9B3850801}" type="presParOf" srcId="{24F79C86-1B81-418F-B993-F82FFD496839}" destId="{6365E50F-F5B1-4A5E-B0D0-607F25715280}" srcOrd="2" destOrd="0" presId="urn:microsoft.com/office/officeart/2018/2/layout/IconVerticalSolidList"/>
    <dgm:cxn modelId="{85394495-6B15-4BE4-845A-D232DE38E0C4}" type="presParOf" srcId="{24F79C86-1B81-418F-B993-F82FFD496839}" destId="{CB30AE0E-6A53-4046-A457-439BD1EF0359}" srcOrd="3" destOrd="0" presId="urn:microsoft.com/office/officeart/2018/2/layout/IconVerticalSolidList"/>
    <dgm:cxn modelId="{18FBAC0A-9279-4EAF-BBBF-93D474715E8F}" type="presParOf" srcId="{0668B6DC-F35F-4FAB-8F78-2B1156BC1DCA}" destId="{FE6766A3-5B67-4EC7-BED9-98642ACD4211}" srcOrd="3" destOrd="0" presId="urn:microsoft.com/office/officeart/2018/2/layout/IconVerticalSolidList"/>
    <dgm:cxn modelId="{CE2A9D70-FBEE-4694-92CE-D433D37E8F42}" type="presParOf" srcId="{0668B6DC-F35F-4FAB-8F78-2B1156BC1DCA}" destId="{351692D2-EB51-4F53-BEF7-36D39DA46429}" srcOrd="4" destOrd="0" presId="urn:microsoft.com/office/officeart/2018/2/layout/IconVerticalSolidList"/>
    <dgm:cxn modelId="{B9A7F51E-0663-4C03-9F3A-D128FBAA5A1E}" type="presParOf" srcId="{351692D2-EB51-4F53-BEF7-36D39DA46429}" destId="{974A737D-4268-4E1B-A5F8-77D186AB4671}" srcOrd="0" destOrd="0" presId="urn:microsoft.com/office/officeart/2018/2/layout/IconVerticalSolidList"/>
    <dgm:cxn modelId="{90BC3C34-DD1D-4C81-B25B-9352A8E136EB}" type="presParOf" srcId="{351692D2-EB51-4F53-BEF7-36D39DA46429}" destId="{4B50442A-2E47-435C-B5C9-652796E19044}" srcOrd="1" destOrd="0" presId="urn:microsoft.com/office/officeart/2018/2/layout/IconVerticalSolidList"/>
    <dgm:cxn modelId="{F920A016-4E45-4B74-8F12-D2BF66B113EE}" type="presParOf" srcId="{351692D2-EB51-4F53-BEF7-36D39DA46429}" destId="{8010DBA5-AC21-4091-9DC3-24BE00F31D99}" srcOrd="2" destOrd="0" presId="urn:microsoft.com/office/officeart/2018/2/layout/IconVerticalSolidList"/>
    <dgm:cxn modelId="{FBC87429-738F-4A77-B750-3DA22BD269CC}" type="presParOf" srcId="{351692D2-EB51-4F53-BEF7-36D39DA46429}" destId="{0FC41DFC-5245-43B5-9683-F71DB95E18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D2CFA7-04D4-4143-BB84-E199E22C3292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C67C28C-E5A2-4F85-A5D0-D7E7056091D8}">
      <dgm:prSet/>
      <dgm:spPr/>
      <dgm:t>
        <a:bodyPr/>
        <a:lstStyle/>
        <a:p>
          <a:r>
            <a:rPr lang="ja-JP"/>
            <a:t>They have priority communication moral over task fulfillment.</a:t>
          </a:r>
          <a:endParaRPr lang="en-US"/>
        </a:p>
      </dgm:t>
    </dgm:pt>
    <dgm:pt modelId="{7115FC7D-E294-4367-B00F-552B958B3202}" type="parTrans" cxnId="{3DFEE69D-5EB6-4B83-AE29-258ECAC7229E}">
      <dgm:prSet/>
      <dgm:spPr/>
      <dgm:t>
        <a:bodyPr/>
        <a:lstStyle/>
        <a:p>
          <a:endParaRPr lang="en-US"/>
        </a:p>
      </dgm:t>
    </dgm:pt>
    <dgm:pt modelId="{402063A6-463E-4172-AD7F-33FBBB3A94CD}" type="sibTrans" cxnId="{3DFEE69D-5EB6-4B83-AE29-258ECAC7229E}">
      <dgm:prSet/>
      <dgm:spPr/>
      <dgm:t>
        <a:bodyPr/>
        <a:lstStyle/>
        <a:p>
          <a:endParaRPr lang="en-US"/>
        </a:p>
      </dgm:t>
    </dgm:pt>
    <dgm:pt modelId="{3E043009-45FB-4336-92A7-C713EBE42692}">
      <dgm:prSet/>
      <dgm:spPr/>
      <dgm:t>
        <a:bodyPr/>
        <a:lstStyle/>
        <a:p>
          <a:r>
            <a:rPr lang="ja-JP"/>
            <a:t>They prefer group to individual.</a:t>
          </a:r>
          <a:endParaRPr lang="en-US"/>
        </a:p>
      </dgm:t>
    </dgm:pt>
    <dgm:pt modelId="{D22A4B55-B96D-4969-A460-A33BCCD1387A}" type="parTrans" cxnId="{D28B7037-48D5-4CC2-B12C-335D66144E26}">
      <dgm:prSet/>
      <dgm:spPr/>
      <dgm:t>
        <a:bodyPr/>
        <a:lstStyle/>
        <a:p>
          <a:endParaRPr lang="en-US"/>
        </a:p>
      </dgm:t>
    </dgm:pt>
    <dgm:pt modelId="{6BA1B6B9-CB96-40A0-8495-1473D7E8F2CE}" type="sibTrans" cxnId="{D28B7037-48D5-4CC2-B12C-335D66144E26}">
      <dgm:prSet/>
      <dgm:spPr/>
      <dgm:t>
        <a:bodyPr/>
        <a:lstStyle/>
        <a:p>
          <a:endParaRPr lang="en-US"/>
        </a:p>
      </dgm:t>
    </dgm:pt>
    <dgm:pt modelId="{5629A6B3-525E-2E4A-B946-53059A3C1398}" type="pres">
      <dgm:prSet presAssocID="{25D2CFA7-04D4-4143-BB84-E199E22C32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81251C-8FA9-4449-AD04-4D6EFF565254}" type="pres">
      <dgm:prSet presAssocID="{2C67C28C-E5A2-4F85-A5D0-D7E7056091D8}" presName="hierRoot1" presStyleCnt="0"/>
      <dgm:spPr/>
    </dgm:pt>
    <dgm:pt modelId="{024D8C84-1579-6D4E-8C78-838928A89554}" type="pres">
      <dgm:prSet presAssocID="{2C67C28C-E5A2-4F85-A5D0-D7E7056091D8}" presName="composite" presStyleCnt="0"/>
      <dgm:spPr/>
    </dgm:pt>
    <dgm:pt modelId="{D12E2592-6B47-0F43-946F-AA399E5234B3}" type="pres">
      <dgm:prSet presAssocID="{2C67C28C-E5A2-4F85-A5D0-D7E7056091D8}" presName="background" presStyleLbl="node0" presStyleIdx="0" presStyleCnt="2"/>
      <dgm:spPr/>
    </dgm:pt>
    <dgm:pt modelId="{CA1B4D54-3B32-2648-AE90-F9067D38C2DA}" type="pres">
      <dgm:prSet presAssocID="{2C67C28C-E5A2-4F85-A5D0-D7E7056091D8}" presName="text" presStyleLbl="fgAcc0" presStyleIdx="0" presStyleCnt="2">
        <dgm:presLayoutVars>
          <dgm:chPref val="3"/>
        </dgm:presLayoutVars>
      </dgm:prSet>
      <dgm:spPr/>
    </dgm:pt>
    <dgm:pt modelId="{CD5157CB-D4FC-7344-9FD5-F19E7321CCC4}" type="pres">
      <dgm:prSet presAssocID="{2C67C28C-E5A2-4F85-A5D0-D7E7056091D8}" presName="hierChild2" presStyleCnt="0"/>
      <dgm:spPr/>
    </dgm:pt>
    <dgm:pt modelId="{0EA7A26D-49E6-204C-9ACB-9F2A623EC011}" type="pres">
      <dgm:prSet presAssocID="{3E043009-45FB-4336-92A7-C713EBE42692}" presName="hierRoot1" presStyleCnt="0"/>
      <dgm:spPr/>
    </dgm:pt>
    <dgm:pt modelId="{C5FF3D2F-52F8-6D4D-9638-AED12077FBC2}" type="pres">
      <dgm:prSet presAssocID="{3E043009-45FB-4336-92A7-C713EBE42692}" presName="composite" presStyleCnt="0"/>
      <dgm:spPr/>
    </dgm:pt>
    <dgm:pt modelId="{1AB01E25-CAE0-8341-9A52-23E9D0C00BA0}" type="pres">
      <dgm:prSet presAssocID="{3E043009-45FB-4336-92A7-C713EBE42692}" presName="background" presStyleLbl="node0" presStyleIdx="1" presStyleCnt="2"/>
      <dgm:spPr/>
    </dgm:pt>
    <dgm:pt modelId="{FDF22312-1EE0-B34A-A8AC-67FDE68F45A0}" type="pres">
      <dgm:prSet presAssocID="{3E043009-45FB-4336-92A7-C713EBE42692}" presName="text" presStyleLbl="fgAcc0" presStyleIdx="1" presStyleCnt="2">
        <dgm:presLayoutVars>
          <dgm:chPref val="3"/>
        </dgm:presLayoutVars>
      </dgm:prSet>
      <dgm:spPr/>
    </dgm:pt>
    <dgm:pt modelId="{3CF7C39F-A439-724A-A44E-8CBBBA7B5977}" type="pres">
      <dgm:prSet presAssocID="{3E043009-45FB-4336-92A7-C713EBE42692}" presName="hierChild2" presStyleCnt="0"/>
      <dgm:spPr/>
    </dgm:pt>
  </dgm:ptLst>
  <dgm:cxnLst>
    <dgm:cxn modelId="{D28B7037-48D5-4CC2-B12C-335D66144E26}" srcId="{25D2CFA7-04D4-4143-BB84-E199E22C3292}" destId="{3E043009-45FB-4336-92A7-C713EBE42692}" srcOrd="1" destOrd="0" parTransId="{D22A4B55-B96D-4969-A460-A33BCCD1387A}" sibTransId="{6BA1B6B9-CB96-40A0-8495-1473D7E8F2CE}"/>
    <dgm:cxn modelId="{3DFEE69D-5EB6-4B83-AE29-258ECAC7229E}" srcId="{25D2CFA7-04D4-4143-BB84-E199E22C3292}" destId="{2C67C28C-E5A2-4F85-A5D0-D7E7056091D8}" srcOrd="0" destOrd="0" parTransId="{7115FC7D-E294-4367-B00F-552B958B3202}" sibTransId="{402063A6-463E-4172-AD7F-33FBBB3A94CD}"/>
    <dgm:cxn modelId="{619437A1-9F17-F644-B58D-F5D4D4F7CD7C}" type="presOf" srcId="{3E043009-45FB-4336-92A7-C713EBE42692}" destId="{FDF22312-1EE0-B34A-A8AC-67FDE68F45A0}" srcOrd="0" destOrd="0" presId="urn:microsoft.com/office/officeart/2005/8/layout/hierarchy1"/>
    <dgm:cxn modelId="{67F33FC7-14E0-C544-8259-52A46B533B1C}" type="presOf" srcId="{2C67C28C-E5A2-4F85-A5D0-D7E7056091D8}" destId="{CA1B4D54-3B32-2648-AE90-F9067D38C2DA}" srcOrd="0" destOrd="0" presId="urn:microsoft.com/office/officeart/2005/8/layout/hierarchy1"/>
    <dgm:cxn modelId="{1710BFCD-E5AA-6B49-A78D-5861FA136B2A}" type="presOf" srcId="{25D2CFA7-04D4-4143-BB84-E199E22C3292}" destId="{5629A6B3-525E-2E4A-B946-53059A3C1398}" srcOrd="0" destOrd="0" presId="urn:microsoft.com/office/officeart/2005/8/layout/hierarchy1"/>
    <dgm:cxn modelId="{B2A9D3BC-56D9-214C-AF20-2572B7E8543C}" type="presParOf" srcId="{5629A6B3-525E-2E4A-B946-53059A3C1398}" destId="{A381251C-8FA9-4449-AD04-4D6EFF565254}" srcOrd="0" destOrd="0" presId="urn:microsoft.com/office/officeart/2005/8/layout/hierarchy1"/>
    <dgm:cxn modelId="{D3E47337-0B0F-744F-8D82-852BD6F57201}" type="presParOf" srcId="{A381251C-8FA9-4449-AD04-4D6EFF565254}" destId="{024D8C84-1579-6D4E-8C78-838928A89554}" srcOrd="0" destOrd="0" presId="urn:microsoft.com/office/officeart/2005/8/layout/hierarchy1"/>
    <dgm:cxn modelId="{255E58ED-D015-324F-A3B4-0B9A13B4AC7B}" type="presParOf" srcId="{024D8C84-1579-6D4E-8C78-838928A89554}" destId="{D12E2592-6B47-0F43-946F-AA399E5234B3}" srcOrd="0" destOrd="0" presId="urn:microsoft.com/office/officeart/2005/8/layout/hierarchy1"/>
    <dgm:cxn modelId="{516AEA19-AFC1-CA47-B754-14B1A50447AC}" type="presParOf" srcId="{024D8C84-1579-6D4E-8C78-838928A89554}" destId="{CA1B4D54-3B32-2648-AE90-F9067D38C2DA}" srcOrd="1" destOrd="0" presId="urn:microsoft.com/office/officeart/2005/8/layout/hierarchy1"/>
    <dgm:cxn modelId="{CF0C8306-6946-3C48-905A-D635A512DFEF}" type="presParOf" srcId="{A381251C-8FA9-4449-AD04-4D6EFF565254}" destId="{CD5157CB-D4FC-7344-9FD5-F19E7321CCC4}" srcOrd="1" destOrd="0" presId="urn:microsoft.com/office/officeart/2005/8/layout/hierarchy1"/>
    <dgm:cxn modelId="{AD1CAB94-B639-F54B-ADA0-FAF943618A9B}" type="presParOf" srcId="{5629A6B3-525E-2E4A-B946-53059A3C1398}" destId="{0EA7A26D-49E6-204C-9ACB-9F2A623EC011}" srcOrd="1" destOrd="0" presId="urn:microsoft.com/office/officeart/2005/8/layout/hierarchy1"/>
    <dgm:cxn modelId="{A49EA94B-0665-A945-9D92-637F130D7532}" type="presParOf" srcId="{0EA7A26D-49E6-204C-9ACB-9F2A623EC011}" destId="{C5FF3D2F-52F8-6D4D-9638-AED12077FBC2}" srcOrd="0" destOrd="0" presId="urn:microsoft.com/office/officeart/2005/8/layout/hierarchy1"/>
    <dgm:cxn modelId="{7F1424B1-21B1-9D4C-8264-65D437EB8863}" type="presParOf" srcId="{C5FF3D2F-52F8-6D4D-9638-AED12077FBC2}" destId="{1AB01E25-CAE0-8341-9A52-23E9D0C00BA0}" srcOrd="0" destOrd="0" presId="urn:microsoft.com/office/officeart/2005/8/layout/hierarchy1"/>
    <dgm:cxn modelId="{E577B84E-F851-BB4B-8AA3-699B7928C094}" type="presParOf" srcId="{C5FF3D2F-52F8-6D4D-9638-AED12077FBC2}" destId="{FDF22312-1EE0-B34A-A8AC-67FDE68F45A0}" srcOrd="1" destOrd="0" presId="urn:microsoft.com/office/officeart/2005/8/layout/hierarchy1"/>
    <dgm:cxn modelId="{5962D1C2-7E8C-A64D-8DD4-622CE700C1A4}" type="presParOf" srcId="{0EA7A26D-49E6-204C-9ACB-9F2A623EC011}" destId="{3CF7C39F-A439-724A-A44E-8CBBBA7B597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597EF6-0F8A-4553-974C-A31191BE0D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2F3082D-B38F-42C2-8705-36D2A6967CFF}">
      <dgm:prSet/>
      <dgm:spPr/>
      <dgm:t>
        <a:bodyPr/>
        <a:lstStyle/>
        <a:p>
          <a:r>
            <a:rPr kumimoji="1" lang="en-US"/>
            <a:t>Live in competitive society </a:t>
          </a:r>
          <a:endParaRPr lang="en-US"/>
        </a:p>
      </dgm:t>
    </dgm:pt>
    <dgm:pt modelId="{D72127AF-F490-4947-9B4B-353199AFD25F}" type="parTrans" cxnId="{C1E126E8-2E5C-4A3C-A8C8-F6ADB0AB260D}">
      <dgm:prSet/>
      <dgm:spPr/>
      <dgm:t>
        <a:bodyPr/>
        <a:lstStyle/>
        <a:p>
          <a:endParaRPr lang="en-US"/>
        </a:p>
      </dgm:t>
    </dgm:pt>
    <dgm:pt modelId="{A7B82119-7ECD-4149-B618-24E157B99774}" type="sibTrans" cxnId="{C1E126E8-2E5C-4A3C-A8C8-F6ADB0AB260D}">
      <dgm:prSet/>
      <dgm:spPr/>
      <dgm:t>
        <a:bodyPr/>
        <a:lstStyle/>
        <a:p>
          <a:endParaRPr lang="en-US"/>
        </a:p>
      </dgm:t>
    </dgm:pt>
    <dgm:pt modelId="{CECFCAF1-4AF0-449F-8D84-679231660803}">
      <dgm:prSet/>
      <dgm:spPr/>
      <dgm:t>
        <a:bodyPr/>
        <a:lstStyle/>
        <a:p>
          <a:r>
            <a:rPr kumimoji="1" lang="en-US"/>
            <a:t>Evacuated by a boss</a:t>
          </a:r>
          <a:endParaRPr lang="en-US"/>
        </a:p>
      </dgm:t>
    </dgm:pt>
    <dgm:pt modelId="{3FB83836-B121-4E4C-A980-8A9024A5778C}" type="parTrans" cxnId="{DB341000-D848-44AC-93BA-74660486FB6B}">
      <dgm:prSet/>
      <dgm:spPr/>
      <dgm:t>
        <a:bodyPr/>
        <a:lstStyle/>
        <a:p>
          <a:endParaRPr lang="en-US"/>
        </a:p>
      </dgm:t>
    </dgm:pt>
    <dgm:pt modelId="{2C69492D-EC45-4DD3-BF85-8FA8BD74A910}" type="sibTrans" cxnId="{DB341000-D848-44AC-93BA-74660486FB6B}">
      <dgm:prSet/>
      <dgm:spPr/>
      <dgm:t>
        <a:bodyPr/>
        <a:lstStyle/>
        <a:p>
          <a:endParaRPr lang="en-US"/>
        </a:p>
      </dgm:t>
    </dgm:pt>
    <dgm:pt modelId="{4013847E-753B-400A-B2CC-092FD96C9632}" type="pres">
      <dgm:prSet presAssocID="{CD597EF6-0F8A-4553-974C-A31191BE0DF3}" presName="root" presStyleCnt="0">
        <dgm:presLayoutVars>
          <dgm:dir/>
          <dgm:resizeHandles val="exact"/>
        </dgm:presLayoutVars>
      </dgm:prSet>
      <dgm:spPr/>
    </dgm:pt>
    <dgm:pt modelId="{CF88FE01-2113-40A5-8A95-CACE9F722155}" type="pres">
      <dgm:prSet presAssocID="{22F3082D-B38F-42C2-8705-36D2A6967CFF}" presName="compNode" presStyleCnt="0"/>
      <dgm:spPr/>
    </dgm:pt>
    <dgm:pt modelId="{866A514B-2D55-43CD-AAD1-A93B7D286BCF}" type="pres">
      <dgm:prSet presAssocID="{22F3082D-B38F-42C2-8705-36D2A6967CFF}" presName="bgRect" presStyleLbl="bgShp" presStyleIdx="0" presStyleCnt="2"/>
      <dgm:spPr/>
    </dgm:pt>
    <dgm:pt modelId="{1623DF79-84B0-48B7-9824-C1C676FC0BC3}" type="pres">
      <dgm:prSet presAssocID="{22F3082D-B38F-42C2-8705-36D2A6967CF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グループ"/>
        </a:ext>
      </dgm:extLst>
    </dgm:pt>
    <dgm:pt modelId="{48BB8AC2-5632-4DD4-97A1-8E8FACCAFC5F}" type="pres">
      <dgm:prSet presAssocID="{22F3082D-B38F-42C2-8705-36D2A6967CFF}" presName="spaceRect" presStyleCnt="0"/>
      <dgm:spPr/>
    </dgm:pt>
    <dgm:pt modelId="{0DAC8C2A-34F2-429F-AE67-CF04E5673010}" type="pres">
      <dgm:prSet presAssocID="{22F3082D-B38F-42C2-8705-36D2A6967CFF}" presName="parTx" presStyleLbl="revTx" presStyleIdx="0" presStyleCnt="2">
        <dgm:presLayoutVars>
          <dgm:chMax val="0"/>
          <dgm:chPref val="0"/>
        </dgm:presLayoutVars>
      </dgm:prSet>
      <dgm:spPr/>
    </dgm:pt>
    <dgm:pt modelId="{A05F23CD-052B-4226-9F93-2CDD3CDB114A}" type="pres">
      <dgm:prSet presAssocID="{A7B82119-7ECD-4149-B618-24E157B99774}" presName="sibTrans" presStyleCnt="0"/>
      <dgm:spPr/>
    </dgm:pt>
    <dgm:pt modelId="{0D67027B-D1CD-45EE-BC3B-3AAB73552D33}" type="pres">
      <dgm:prSet presAssocID="{CECFCAF1-4AF0-449F-8D84-679231660803}" presName="compNode" presStyleCnt="0"/>
      <dgm:spPr/>
    </dgm:pt>
    <dgm:pt modelId="{7EFE27EA-4DCD-47D3-B6AA-2EFB00684AAF}" type="pres">
      <dgm:prSet presAssocID="{CECFCAF1-4AF0-449F-8D84-679231660803}" presName="bgRect" presStyleLbl="bgShp" presStyleIdx="1" presStyleCnt="2"/>
      <dgm:spPr/>
    </dgm:pt>
    <dgm:pt modelId="{E89A38AB-2583-4E3A-8EBF-13754BE1F329}" type="pres">
      <dgm:prSet presAssocID="{CECFCAF1-4AF0-449F-8D84-67923166080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医療"/>
        </a:ext>
      </dgm:extLst>
    </dgm:pt>
    <dgm:pt modelId="{87AAC281-EEA2-4BF0-B874-336F7B9295F9}" type="pres">
      <dgm:prSet presAssocID="{CECFCAF1-4AF0-449F-8D84-679231660803}" presName="spaceRect" presStyleCnt="0"/>
      <dgm:spPr/>
    </dgm:pt>
    <dgm:pt modelId="{963DF53B-0D45-400D-BE61-2F704998F635}" type="pres">
      <dgm:prSet presAssocID="{CECFCAF1-4AF0-449F-8D84-67923166080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B341000-D848-44AC-93BA-74660486FB6B}" srcId="{CD597EF6-0F8A-4553-974C-A31191BE0DF3}" destId="{CECFCAF1-4AF0-449F-8D84-679231660803}" srcOrd="1" destOrd="0" parTransId="{3FB83836-B121-4E4C-A980-8A9024A5778C}" sibTransId="{2C69492D-EC45-4DD3-BF85-8FA8BD74A910}"/>
    <dgm:cxn modelId="{1136783F-71FF-4CEE-8F06-0D8FEBBB2E66}" type="presOf" srcId="{CD597EF6-0F8A-4553-974C-A31191BE0DF3}" destId="{4013847E-753B-400A-B2CC-092FD96C9632}" srcOrd="0" destOrd="0" presId="urn:microsoft.com/office/officeart/2018/2/layout/IconVerticalSolidList"/>
    <dgm:cxn modelId="{5AC3E943-772E-495F-813D-DCA5BA3D07F2}" type="presOf" srcId="{22F3082D-B38F-42C2-8705-36D2A6967CFF}" destId="{0DAC8C2A-34F2-429F-AE67-CF04E5673010}" srcOrd="0" destOrd="0" presId="urn:microsoft.com/office/officeart/2018/2/layout/IconVerticalSolidList"/>
    <dgm:cxn modelId="{8C9DDAA8-24C6-4669-87D1-CD185309102E}" type="presOf" srcId="{CECFCAF1-4AF0-449F-8D84-679231660803}" destId="{963DF53B-0D45-400D-BE61-2F704998F635}" srcOrd="0" destOrd="0" presId="urn:microsoft.com/office/officeart/2018/2/layout/IconVerticalSolidList"/>
    <dgm:cxn modelId="{C1E126E8-2E5C-4A3C-A8C8-F6ADB0AB260D}" srcId="{CD597EF6-0F8A-4553-974C-A31191BE0DF3}" destId="{22F3082D-B38F-42C2-8705-36D2A6967CFF}" srcOrd="0" destOrd="0" parTransId="{D72127AF-F490-4947-9B4B-353199AFD25F}" sibTransId="{A7B82119-7ECD-4149-B618-24E157B99774}"/>
    <dgm:cxn modelId="{9846ADC1-4572-462D-A321-2B1BEF21BD30}" type="presParOf" srcId="{4013847E-753B-400A-B2CC-092FD96C9632}" destId="{CF88FE01-2113-40A5-8A95-CACE9F722155}" srcOrd="0" destOrd="0" presId="urn:microsoft.com/office/officeart/2018/2/layout/IconVerticalSolidList"/>
    <dgm:cxn modelId="{42FFD250-BCAA-4DBA-B0D7-68CBF4AEAD22}" type="presParOf" srcId="{CF88FE01-2113-40A5-8A95-CACE9F722155}" destId="{866A514B-2D55-43CD-AAD1-A93B7D286BCF}" srcOrd="0" destOrd="0" presId="urn:microsoft.com/office/officeart/2018/2/layout/IconVerticalSolidList"/>
    <dgm:cxn modelId="{30AAA994-1B65-497F-81CD-A452DFF82F48}" type="presParOf" srcId="{CF88FE01-2113-40A5-8A95-CACE9F722155}" destId="{1623DF79-84B0-48B7-9824-C1C676FC0BC3}" srcOrd="1" destOrd="0" presId="urn:microsoft.com/office/officeart/2018/2/layout/IconVerticalSolidList"/>
    <dgm:cxn modelId="{5B1E75C3-C3BE-420E-AC43-E49C440C627F}" type="presParOf" srcId="{CF88FE01-2113-40A5-8A95-CACE9F722155}" destId="{48BB8AC2-5632-4DD4-97A1-8E8FACCAFC5F}" srcOrd="2" destOrd="0" presId="urn:microsoft.com/office/officeart/2018/2/layout/IconVerticalSolidList"/>
    <dgm:cxn modelId="{F96943A8-4491-469E-942C-D2CB8DD1BAF2}" type="presParOf" srcId="{CF88FE01-2113-40A5-8A95-CACE9F722155}" destId="{0DAC8C2A-34F2-429F-AE67-CF04E5673010}" srcOrd="3" destOrd="0" presId="urn:microsoft.com/office/officeart/2018/2/layout/IconVerticalSolidList"/>
    <dgm:cxn modelId="{586FF533-463B-4629-AADE-C72B4488A375}" type="presParOf" srcId="{4013847E-753B-400A-B2CC-092FD96C9632}" destId="{A05F23CD-052B-4226-9F93-2CDD3CDB114A}" srcOrd="1" destOrd="0" presId="urn:microsoft.com/office/officeart/2018/2/layout/IconVerticalSolidList"/>
    <dgm:cxn modelId="{840C9236-9528-4297-94A0-85ECE825ED59}" type="presParOf" srcId="{4013847E-753B-400A-B2CC-092FD96C9632}" destId="{0D67027B-D1CD-45EE-BC3B-3AAB73552D33}" srcOrd="2" destOrd="0" presId="urn:microsoft.com/office/officeart/2018/2/layout/IconVerticalSolidList"/>
    <dgm:cxn modelId="{9AAEB69A-9B00-478F-95D6-C60EC6231713}" type="presParOf" srcId="{0D67027B-D1CD-45EE-BC3B-3AAB73552D33}" destId="{7EFE27EA-4DCD-47D3-B6AA-2EFB00684AAF}" srcOrd="0" destOrd="0" presId="urn:microsoft.com/office/officeart/2018/2/layout/IconVerticalSolidList"/>
    <dgm:cxn modelId="{CFC1C3B6-2518-4E60-9FCB-1163115CC421}" type="presParOf" srcId="{0D67027B-D1CD-45EE-BC3B-3AAB73552D33}" destId="{E89A38AB-2583-4E3A-8EBF-13754BE1F329}" srcOrd="1" destOrd="0" presId="urn:microsoft.com/office/officeart/2018/2/layout/IconVerticalSolidList"/>
    <dgm:cxn modelId="{220E834E-41BC-47E6-8601-DF0D6563BB88}" type="presParOf" srcId="{0D67027B-D1CD-45EE-BC3B-3AAB73552D33}" destId="{87AAC281-EEA2-4BF0-B874-336F7B9295F9}" srcOrd="2" destOrd="0" presId="urn:microsoft.com/office/officeart/2018/2/layout/IconVerticalSolidList"/>
    <dgm:cxn modelId="{2D7A805C-3B77-45D4-98A4-A73E757F7619}" type="presParOf" srcId="{0D67027B-D1CD-45EE-BC3B-3AAB73552D33}" destId="{963DF53B-0D45-400D-BE61-2F704998F6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92B27A-5096-4086-81A0-535AD0506D34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2C13B-0662-4D0A-8DA4-D66B609F49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Communicate so directly because </a:t>
          </a:r>
          <a:r>
            <a:rPr kumimoji="1" lang="en-US"/>
            <a:t>Common knowledge is different in the diverse society.</a:t>
          </a:r>
          <a:endParaRPr lang="en-US"/>
        </a:p>
      </dgm:t>
    </dgm:pt>
    <dgm:pt modelId="{529F22B2-7B25-4E6A-9B95-711E17753426}" type="parTrans" cxnId="{B2E8F6DB-04D4-41C1-83D7-41156496F3B7}">
      <dgm:prSet/>
      <dgm:spPr/>
      <dgm:t>
        <a:bodyPr/>
        <a:lstStyle/>
        <a:p>
          <a:endParaRPr lang="en-US"/>
        </a:p>
      </dgm:t>
    </dgm:pt>
    <dgm:pt modelId="{DC302BF0-0A8A-4AE6-86DF-2674ED61BF6C}" type="sibTrans" cxnId="{B2E8F6DB-04D4-41C1-83D7-41156496F3B7}">
      <dgm:prSet/>
      <dgm:spPr/>
      <dgm:t>
        <a:bodyPr/>
        <a:lstStyle/>
        <a:p>
          <a:endParaRPr lang="en-US"/>
        </a:p>
      </dgm:t>
    </dgm:pt>
    <dgm:pt modelId="{EB186F66-2401-4B3A-A72D-5DB48DF5D9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Prefer to divide the task </a:t>
          </a:r>
        </a:p>
      </dgm:t>
    </dgm:pt>
    <dgm:pt modelId="{DE3416BB-AFC5-42AF-BA8E-3C2DDBAFFE41}" type="parTrans" cxnId="{160EAF03-45F0-4B81-AC8B-83974451C225}">
      <dgm:prSet/>
      <dgm:spPr/>
      <dgm:t>
        <a:bodyPr/>
        <a:lstStyle/>
        <a:p>
          <a:endParaRPr lang="en-US"/>
        </a:p>
      </dgm:t>
    </dgm:pt>
    <dgm:pt modelId="{490599C8-3054-41B5-9467-17699F842FC4}" type="sibTrans" cxnId="{160EAF03-45F0-4B81-AC8B-83974451C225}">
      <dgm:prSet/>
      <dgm:spPr/>
      <dgm:t>
        <a:bodyPr/>
        <a:lstStyle/>
        <a:p>
          <a:endParaRPr lang="en-US"/>
        </a:p>
      </dgm:t>
    </dgm:pt>
    <dgm:pt modelId="{AEF3BAE8-99AE-406E-8C6A-9A022ECB8A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 time when going back home </a:t>
          </a:r>
        </a:p>
      </dgm:t>
    </dgm:pt>
    <dgm:pt modelId="{70030F29-DEE7-4E41-85EB-B3B441C620AC}" type="parTrans" cxnId="{DF896664-5EB8-4117-A5F1-347B29B4421C}">
      <dgm:prSet/>
      <dgm:spPr/>
      <dgm:t>
        <a:bodyPr/>
        <a:lstStyle/>
        <a:p>
          <a:endParaRPr lang="en-US"/>
        </a:p>
      </dgm:t>
    </dgm:pt>
    <dgm:pt modelId="{846C587C-852A-44D8-B04D-16DA33FD65C0}" type="sibTrans" cxnId="{DF896664-5EB8-4117-A5F1-347B29B4421C}">
      <dgm:prSet/>
      <dgm:spPr/>
      <dgm:t>
        <a:bodyPr/>
        <a:lstStyle/>
        <a:p>
          <a:endParaRPr lang="en-US"/>
        </a:p>
      </dgm:t>
    </dgm:pt>
    <dgm:pt modelId="{B62AD61B-DCEA-4A83-B5D3-6CC3803E19B8}" type="pres">
      <dgm:prSet presAssocID="{7492B27A-5096-4086-81A0-535AD0506D34}" presName="root" presStyleCnt="0">
        <dgm:presLayoutVars>
          <dgm:dir/>
          <dgm:resizeHandles val="exact"/>
        </dgm:presLayoutVars>
      </dgm:prSet>
      <dgm:spPr/>
    </dgm:pt>
    <dgm:pt modelId="{72757CF7-E714-42FA-AD58-D8D514AA5D37}" type="pres">
      <dgm:prSet presAssocID="{5072C13B-0662-4D0A-8DA4-D66B609F49F0}" presName="compNode" presStyleCnt="0"/>
      <dgm:spPr/>
    </dgm:pt>
    <dgm:pt modelId="{06CF0FB0-B268-4D41-A566-8AAD8AD40E5E}" type="pres">
      <dgm:prSet presAssocID="{5072C13B-0662-4D0A-8DA4-D66B609F49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DB3ACEA5-7E5B-4EDF-8DD3-0AA929C37769}" type="pres">
      <dgm:prSet presAssocID="{5072C13B-0662-4D0A-8DA4-D66B609F49F0}" presName="spaceRect" presStyleCnt="0"/>
      <dgm:spPr/>
    </dgm:pt>
    <dgm:pt modelId="{5ED769F8-45A9-4FBF-824F-A004B537B5EA}" type="pres">
      <dgm:prSet presAssocID="{5072C13B-0662-4D0A-8DA4-D66B609F49F0}" presName="textRect" presStyleLbl="revTx" presStyleIdx="0" presStyleCnt="3">
        <dgm:presLayoutVars>
          <dgm:chMax val="1"/>
          <dgm:chPref val="1"/>
        </dgm:presLayoutVars>
      </dgm:prSet>
      <dgm:spPr/>
    </dgm:pt>
    <dgm:pt modelId="{C9930DB0-91DF-4EFD-8CEF-1948A419D4A1}" type="pres">
      <dgm:prSet presAssocID="{DC302BF0-0A8A-4AE6-86DF-2674ED61BF6C}" presName="sibTrans" presStyleCnt="0"/>
      <dgm:spPr/>
    </dgm:pt>
    <dgm:pt modelId="{E2DEC2DB-E8D0-464F-B0EF-3D5EBF2E1479}" type="pres">
      <dgm:prSet presAssocID="{EB186F66-2401-4B3A-A72D-5DB48DF5D9BD}" presName="compNode" presStyleCnt="0"/>
      <dgm:spPr/>
    </dgm:pt>
    <dgm:pt modelId="{8AB4B602-9BAA-4C7C-9138-9B923BB5B5CE}" type="pres">
      <dgm:prSet presAssocID="{EB186F66-2401-4B3A-A72D-5DB48DF5D9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サブタイトル"/>
        </a:ext>
      </dgm:extLst>
    </dgm:pt>
    <dgm:pt modelId="{9E5D2BCF-29A4-4BCB-9EE3-19A93AC25728}" type="pres">
      <dgm:prSet presAssocID="{EB186F66-2401-4B3A-A72D-5DB48DF5D9BD}" presName="spaceRect" presStyleCnt="0"/>
      <dgm:spPr/>
    </dgm:pt>
    <dgm:pt modelId="{4EBA55DC-9B28-48F3-A46A-2B97AFBEE4B8}" type="pres">
      <dgm:prSet presAssocID="{EB186F66-2401-4B3A-A72D-5DB48DF5D9BD}" presName="textRect" presStyleLbl="revTx" presStyleIdx="1" presStyleCnt="3">
        <dgm:presLayoutVars>
          <dgm:chMax val="1"/>
          <dgm:chPref val="1"/>
        </dgm:presLayoutVars>
      </dgm:prSet>
      <dgm:spPr/>
    </dgm:pt>
    <dgm:pt modelId="{6DB06918-3E94-44EF-8235-4AFB2BAD8C3B}" type="pres">
      <dgm:prSet presAssocID="{490599C8-3054-41B5-9467-17699F842FC4}" presName="sibTrans" presStyleCnt="0"/>
      <dgm:spPr/>
    </dgm:pt>
    <dgm:pt modelId="{CEE75F8B-B13D-40B7-9D45-9B288220B571}" type="pres">
      <dgm:prSet presAssocID="{AEF3BAE8-99AE-406E-8C6A-9A022ECB8A17}" presName="compNode" presStyleCnt="0"/>
      <dgm:spPr/>
    </dgm:pt>
    <dgm:pt modelId="{B6102F06-A74F-4C55-B2B1-1C197230AB05}" type="pres">
      <dgm:prSet presAssocID="{AEF3BAE8-99AE-406E-8C6A-9A022ECB8A1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ストップウォッチ"/>
        </a:ext>
      </dgm:extLst>
    </dgm:pt>
    <dgm:pt modelId="{EBBA752B-5AE7-422C-90F2-EC01EB783C15}" type="pres">
      <dgm:prSet presAssocID="{AEF3BAE8-99AE-406E-8C6A-9A022ECB8A17}" presName="spaceRect" presStyleCnt="0"/>
      <dgm:spPr/>
    </dgm:pt>
    <dgm:pt modelId="{6A6B33E0-08BA-4559-9010-9DE786FFE263}" type="pres">
      <dgm:prSet presAssocID="{AEF3BAE8-99AE-406E-8C6A-9A022ECB8A1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60EAF03-45F0-4B81-AC8B-83974451C225}" srcId="{7492B27A-5096-4086-81A0-535AD0506D34}" destId="{EB186F66-2401-4B3A-A72D-5DB48DF5D9BD}" srcOrd="1" destOrd="0" parTransId="{DE3416BB-AFC5-42AF-BA8E-3C2DDBAFFE41}" sibTransId="{490599C8-3054-41B5-9467-17699F842FC4}"/>
    <dgm:cxn modelId="{A5F9490A-B2FA-44F5-A7B9-AAD6FF6745CE}" type="presOf" srcId="{5072C13B-0662-4D0A-8DA4-D66B609F49F0}" destId="{5ED769F8-45A9-4FBF-824F-A004B537B5EA}" srcOrd="0" destOrd="0" presId="urn:microsoft.com/office/officeart/2018/2/layout/IconLabelList"/>
    <dgm:cxn modelId="{3004B554-2958-4D5A-B340-EC679822AC40}" type="presOf" srcId="{EB186F66-2401-4B3A-A72D-5DB48DF5D9BD}" destId="{4EBA55DC-9B28-48F3-A46A-2B97AFBEE4B8}" srcOrd="0" destOrd="0" presId="urn:microsoft.com/office/officeart/2018/2/layout/IconLabelList"/>
    <dgm:cxn modelId="{DF896664-5EB8-4117-A5F1-347B29B4421C}" srcId="{7492B27A-5096-4086-81A0-535AD0506D34}" destId="{AEF3BAE8-99AE-406E-8C6A-9A022ECB8A17}" srcOrd="2" destOrd="0" parTransId="{70030F29-DEE7-4E41-85EB-B3B441C620AC}" sibTransId="{846C587C-852A-44D8-B04D-16DA33FD65C0}"/>
    <dgm:cxn modelId="{D4D16186-E5B2-4D08-BB7D-4C9EA346A3B3}" type="presOf" srcId="{7492B27A-5096-4086-81A0-535AD0506D34}" destId="{B62AD61B-DCEA-4A83-B5D3-6CC3803E19B8}" srcOrd="0" destOrd="0" presId="urn:microsoft.com/office/officeart/2018/2/layout/IconLabelList"/>
    <dgm:cxn modelId="{2CCDF9B5-5DB9-4C10-88CF-9D6C88B0163F}" type="presOf" srcId="{AEF3BAE8-99AE-406E-8C6A-9A022ECB8A17}" destId="{6A6B33E0-08BA-4559-9010-9DE786FFE263}" srcOrd="0" destOrd="0" presId="urn:microsoft.com/office/officeart/2018/2/layout/IconLabelList"/>
    <dgm:cxn modelId="{B2E8F6DB-04D4-41C1-83D7-41156496F3B7}" srcId="{7492B27A-5096-4086-81A0-535AD0506D34}" destId="{5072C13B-0662-4D0A-8DA4-D66B609F49F0}" srcOrd="0" destOrd="0" parTransId="{529F22B2-7B25-4E6A-9B95-711E17753426}" sibTransId="{DC302BF0-0A8A-4AE6-86DF-2674ED61BF6C}"/>
    <dgm:cxn modelId="{51B5362D-2E0D-42B4-94AE-29E4EE42060F}" type="presParOf" srcId="{B62AD61B-DCEA-4A83-B5D3-6CC3803E19B8}" destId="{72757CF7-E714-42FA-AD58-D8D514AA5D37}" srcOrd="0" destOrd="0" presId="urn:microsoft.com/office/officeart/2018/2/layout/IconLabelList"/>
    <dgm:cxn modelId="{D51B2E21-1F5E-473C-BD98-C148479CA8B3}" type="presParOf" srcId="{72757CF7-E714-42FA-AD58-D8D514AA5D37}" destId="{06CF0FB0-B268-4D41-A566-8AAD8AD40E5E}" srcOrd="0" destOrd="0" presId="urn:microsoft.com/office/officeart/2018/2/layout/IconLabelList"/>
    <dgm:cxn modelId="{6426F4CA-5CD0-4A5F-9A91-A674C0FF0C7D}" type="presParOf" srcId="{72757CF7-E714-42FA-AD58-D8D514AA5D37}" destId="{DB3ACEA5-7E5B-4EDF-8DD3-0AA929C37769}" srcOrd="1" destOrd="0" presId="urn:microsoft.com/office/officeart/2018/2/layout/IconLabelList"/>
    <dgm:cxn modelId="{A3B87608-3216-4DB5-9F04-3965C61FF481}" type="presParOf" srcId="{72757CF7-E714-42FA-AD58-D8D514AA5D37}" destId="{5ED769F8-45A9-4FBF-824F-A004B537B5EA}" srcOrd="2" destOrd="0" presId="urn:microsoft.com/office/officeart/2018/2/layout/IconLabelList"/>
    <dgm:cxn modelId="{3A5EB327-F38B-4495-8733-AA76B181908A}" type="presParOf" srcId="{B62AD61B-DCEA-4A83-B5D3-6CC3803E19B8}" destId="{C9930DB0-91DF-4EFD-8CEF-1948A419D4A1}" srcOrd="1" destOrd="0" presId="urn:microsoft.com/office/officeart/2018/2/layout/IconLabelList"/>
    <dgm:cxn modelId="{D8CB42D5-7CBB-46B3-971F-0FC9D3A59B77}" type="presParOf" srcId="{B62AD61B-DCEA-4A83-B5D3-6CC3803E19B8}" destId="{E2DEC2DB-E8D0-464F-B0EF-3D5EBF2E1479}" srcOrd="2" destOrd="0" presId="urn:microsoft.com/office/officeart/2018/2/layout/IconLabelList"/>
    <dgm:cxn modelId="{55309B8A-EDAA-44D7-A9A0-5A9D83F4F199}" type="presParOf" srcId="{E2DEC2DB-E8D0-464F-B0EF-3D5EBF2E1479}" destId="{8AB4B602-9BAA-4C7C-9138-9B923BB5B5CE}" srcOrd="0" destOrd="0" presId="urn:microsoft.com/office/officeart/2018/2/layout/IconLabelList"/>
    <dgm:cxn modelId="{0E562A7F-7AD7-4AA3-923E-660C1E8AEAA9}" type="presParOf" srcId="{E2DEC2DB-E8D0-464F-B0EF-3D5EBF2E1479}" destId="{9E5D2BCF-29A4-4BCB-9EE3-19A93AC25728}" srcOrd="1" destOrd="0" presId="urn:microsoft.com/office/officeart/2018/2/layout/IconLabelList"/>
    <dgm:cxn modelId="{3D0D5EB9-5AE3-4CDE-8780-41A23C7DDAC8}" type="presParOf" srcId="{E2DEC2DB-E8D0-464F-B0EF-3D5EBF2E1479}" destId="{4EBA55DC-9B28-48F3-A46A-2B97AFBEE4B8}" srcOrd="2" destOrd="0" presId="urn:microsoft.com/office/officeart/2018/2/layout/IconLabelList"/>
    <dgm:cxn modelId="{6175F93A-9A00-4BC2-A29E-219AEB62B25E}" type="presParOf" srcId="{B62AD61B-DCEA-4A83-B5D3-6CC3803E19B8}" destId="{6DB06918-3E94-44EF-8235-4AFB2BAD8C3B}" srcOrd="3" destOrd="0" presId="urn:microsoft.com/office/officeart/2018/2/layout/IconLabelList"/>
    <dgm:cxn modelId="{7F9430FF-4B21-43B7-B1FD-60CB47D02A8B}" type="presParOf" srcId="{B62AD61B-DCEA-4A83-B5D3-6CC3803E19B8}" destId="{CEE75F8B-B13D-40B7-9D45-9B288220B571}" srcOrd="4" destOrd="0" presId="urn:microsoft.com/office/officeart/2018/2/layout/IconLabelList"/>
    <dgm:cxn modelId="{FF451A49-AE4A-41BA-8EFD-09ADA182BCD3}" type="presParOf" srcId="{CEE75F8B-B13D-40B7-9D45-9B288220B571}" destId="{B6102F06-A74F-4C55-B2B1-1C197230AB05}" srcOrd="0" destOrd="0" presId="urn:microsoft.com/office/officeart/2018/2/layout/IconLabelList"/>
    <dgm:cxn modelId="{8A4F905C-24E9-4A44-BD59-383AE3D4462E}" type="presParOf" srcId="{CEE75F8B-B13D-40B7-9D45-9B288220B571}" destId="{EBBA752B-5AE7-422C-90F2-EC01EB783C15}" srcOrd="1" destOrd="0" presId="urn:microsoft.com/office/officeart/2018/2/layout/IconLabelList"/>
    <dgm:cxn modelId="{89D3C9CF-17ED-46D9-B9F3-FE4E20FC4DA1}" type="presParOf" srcId="{CEE75F8B-B13D-40B7-9D45-9B288220B571}" destId="{6A6B33E0-08BA-4559-9010-9DE786FFE26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8A1DC1-9FF6-4900-A4E4-30155B490F5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02FA36B-9C41-4B01-8029-87145BE224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kumimoji="1" lang="en-US"/>
            <a:t>If you want to work in Shigapore </a:t>
          </a:r>
          <a:endParaRPr lang="en-US"/>
        </a:p>
      </dgm:t>
    </dgm:pt>
    <dgm:pt modelId="{FCCF1A53-698C-4F72-953E-229F694E5AF2}" type="parTrans" cxnId="{F9080069-A756-4DD9-9311-DA79A531894D}">
      <dgm:prSet/>
      <dgm:spPr/>
      <dgm:t>
        <a:bodyPr/>
        <a:lstStyle/>
        <a:p>
          <a:endParaRPr lang="en-US"/>
        </a:p>
      </dgm:t>
    </dgm:pt>
    <dgm:pt modelId="{643DD3EC-E498-4E3E-B762-49DD9071B9CD}" type="sibTrans" cxnId="{F9080069-A756-4DD9-9311-DA79A531894D}">
      <dgm:prSet/>
      <dgm:spPr/>
      <dgm:t>
        <a:bodyPr/>
        <a:lstStyle/>
        <a:p>
          <a:endParaRPr lang="en-US"/>
        </a:p>
      </dgm:t>
    </dgm:pt>
    <dgm:pt modelId="{9FEFDEE8-6AB0-4D35-A0B7-D17E3F142C2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Required feedback </a:t>
          </a:r>
        </a:p>
      </dgm:t>
    </dgm:pt>
    <dgm:pt modelId="{D3B86455-AE6F-4FD3-882C-C9E0EE4C9DC3}" type="parTrans" cxnId="{8D0D8D5F-8056-48D5-90CA-2C5D720F5199}">
      <dgm:prSet/>
      <dgm:spPr/>
      <dgm:t>
        <a:bodyPr/>
        <a:lstStyle/>
        <a:p>
          <a:endParaRPr lang="en-US"/>
        </a:p>
      </dgm:t>
    </dgm:pt>
    <dgm:pt modelId="{83C7E863-A306-48D6-A9C1-77EE3D54363A}" type="sibTrans" cxnId="{8D0D8D5F-8056-48D5-90CA-2C5D720F5199}">
      <dgm:prSet/>
      <dgm:spPr/>
      <dgm:t>
        <a:bodyPr/>
        <a:lstStyle/>
        <a:p>
          <a:endParaRPr lang="en-US"/>
        </a:p>
      </dgm:t>
    </dgm:pt>
    <dgm:pt modelId="{9CE77927-A841-4E6A-A8E1-AA07E5789A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kumimoji="1" lang="en-US" dirty="0"/>
            <a:t>Positive feedback </a:t>
          </a:r>
          <a:r>
            <a:rPr lang="en-US" dirty="0"/>
            <a:t>is just to praise.</a:t>
          </a:r>
        </a:p>
      </dgm:t>
    </dgm:pt>
    <dgm:pt modelId="{6E7D3177-52EA-4508-83F6-E800BAD80A31}" type="parTrans" cxnId="{3EDF6E9D-23E1-4CCD-89CD-F4F020E50AA3}">
      <dgm:prSet/>
      <dgm:spPr/>
      <dgm:t>
        <a:bodyPr/>
        <a:lstStyle/>
        <a:p>
          <a:endParaRPr lang="en-US"/>
        </a:p>
      </dgm:t>
    </dgm:pt>
    <dgm:pt modelId="{48F9AEFE-237E-43E1-9610-8FA0A7CAE9DD}" type="sibTrans" cxnId="{3EDF6E9D-23E1-4CCD-89CD-F4F020E50AA3}">
      <dgm:prSet/>
      <dgm:spPr/>
      <dgm:t>
        <a:bodyPr/>
        <a:lstStyle/>
        <a:p>
          <a:endParaRPr lang="en-US"/>
        </a:p>
      </dgm:t>
    </dgm:pt>
    <dgm:pt modelId="{CB6E31D0-12A0-4C71-B24A-2303D8B8CFB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kumimoji="1" lang="en-US" dirty="0"/>
            <a:t>Contract feedback w</a:t>
          </a:r>
          <a:r>
            <a:rPr lang="en-US" dirty="0"/>
            <a:t>as used when you want the other person to improve. You need to point out the bad part. </a:t>
          </a:r>
        </a:p>
      </dgm:t>
    </dgm:pt>
    <dgm:pt modelId="{B39115D8-DFEB-445E-82E1-AD772025C263}" type="parTrans" cxnId="{9BF58A32-3306-4CA4-8629-3C9A661BEC98}">
      <dgm:prSet/>
      <dgm:spPr/>
      <dgm:t>
        <a:bodyPr/>
        <a:lstStyle/>
        <a:p>
          <a:endParaRPr lang="en-US"/>
        </a:p>
      </dgm:t>
    </dgm:pt>
    <dgm:pt modelId="{F0BBC88D-545E-46DE-8787-95DA77677C96}" type="sibTrans" cxnId="{9BF58A32-3306-4CA4-8629-3C9A661BEC98}">
      <dgm:prSet/>
      <dgm:spPr/>
      <dgm:t>
        <a:bodyPr/>
        <a:lstStyle/>
        <a:p>
          <a:endParaRPr lang="en-US"/>
        </a:p>
      </dgm:t>
    </dgm:pt>
    <dgm:pt modelId="{4DA16A4F-5AFC-4901-A1E4-5C2AB337D705}" type="pres">
      <dgm:prSet presAssocID="{8C8A1DC1-9FF6-4900-A4E4-30155B490F5B}" presName="root" presStyleCnt="0">
        <dgm:presLayoutVars>
          <dgm:dir/>
          <dgm:resizeHandles val="exact"/>
        </dgm:presLayoutVars>
      </dgm:prSet>
      <dgm:spPr/>
    </dgm:pt>
    <dgm:pt modelId="{BA79D738-1118-4A71-B29A-D96135B1E3AD}" type="pres">
      <dgm:prSet presAssocID="{B02FA36B-9C41-4B01-8029-87145BE2247C}" presName="compNode" presStyleCnt="0"/>
      <dgm:spPr/>
    </dgm:pt>
    <dgm:pt modelId="{CB43BE48-AFD4-44B7-9CFB-BE46CB68C44B}" type="pres">
      <dgm:prSet presAssocID="{B02FA36B-9C41-4B01-8029-87145BE2247C}" presName="iconBgRect" presStyleLbl="bgShp" presStyleIdx="0" presStyleCnt="4"/>
      <dgm:spPr/>
    </dgm:pt>
    <dgm:pt modelId="{A4531CD4-A743-4E0D-9B25-EB60E75E96A2}" type="pres">
      <dgm:prSet presAssocID="{B02FA36B-9C41-4B01-8029-87145BE2247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チェック マーク"/>
        </a:ext>
      </dgm:extLst>
    </dgm:pt>
    <dgm:pt modelId="{81478C16-D3C7-4FF3-9EA1-C8F0ADEFC16B}" type="pres">
      <dgm:prSet presAssocID="{B02FA36B-9C41-4B01-8029-87145BE2247C}" presName="spaceRect" presStyleCnt="0"/>
      <dgm:spPr/>
    </dgm:pt>
    <dgm:pt modelId="{91882880-CA0F-4223-9CB5-4ADD2E9BC375}" type="pres">
      <dgm:prSet presAssocID="{B02FA36B-9C41-4B01-8029-87145BE2247C}" presName="textRect" presStyleLbl="revTx" presStyleIdx="0" presStyleCnt="4">
        <dgm:presLayoutVars>
          <dgm:chMax val="1"/>
          <dgm:chPref val="1"/>
        </dgm:presLayoutVars>
      </dgm:prSet>
      <dgm:spPr/>
    </dgm:pt>
    <dgm:pt modelId="{DF727C92-BAA3-48A4-952F-69C5EF7FFC0A}" type="pres">
      <dgm:prSet presAssocID="{643DD3EC-E498-4E3E-B762-49DD9071B9CD}" presName="sibTrans" presStyleCnt="0"/>
      <dgm:spPr/>
    </dgm:pt>
    <dgm:pt modelId="{561A625B-316F-433F-B1BD-73CCAA778965}" type="pres">
      <dgm:prSet presAssocID="{9FEFDEE8-6AB0-4D35-A0B7-D17E3F142C27}" presName="compNode" presStyleCnt="0"/>
      <dgm:spPr/>
    </dgm:pt>
    <dgm:pt modelId="{42FBAE2D-6A92-4DB4-809F-570DF77F5538}" type="pres">
      <dgm:prSet presAssocID="{9FEFDEE8-6AB0-4D35-A0B7-D17E3F142C27}" presName="iconBgRect" presStyleLbl="bgShp" presStyleIdx="1" presStyleCnt="4"/>
      <dgm:spPr/>
    </dgm:pt>
    <dgm:pt modelId="{1237773C-6794-4474-8DB8-517415309F7A}" type="pres">
      <dgm:prSet presAssocID="{9FEFDEE8-6AB0-4D35-A0B7-D17E3F142C2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チャット"/>
        </a:ext>
      </dgm:extLst>
    </dgm:pt>
    <dgm:pt modelId="{2B1DA6A4-370D-4B35-A5F3-3BC1EC83B555}" type="pres">
      <dgm:prSet presAssocID="{9FEFDEE8-6AB0-4D35-A0B7-D17E3F142C27}" presName="spaceRect" presStyleCnt="0"/>
      <dgm:spPr/>
    </dgm:pt>
    <dgm:pt modelId="{4D36375F-48D6-4F15-BC12-09EE96DE0BC5}" type="pres">
      <dgm:prSet presAssocID="{9FEFDEE8-6AB0-4D35-A0B7-D17E3F142C27}" presName="textRect" presStyleLbl="revTx" presStyleIdx="1" presStyleCnt="4">
        <dgm:presLayoutVars>
          <dgm:chMax val="1"/>
          <dgm:chPref val="1"/>
        </dgm:presLayoutVars>
      </dgm:prSet>
      <dgm:spPr/>
    </dgm:pt>
    <dgm:pt modelId="{C8522086-8D5A-4081-B8A9-6391F588A155}" type="pres">
      <dgm:prSet presAssocID="{83C7E863-A306-48D6-A9C1-77EE3D54363A}" presName="sibTrans" presStyleCnt="0"/>
      <dgm:spPr/>
    </dgm:pt>
    <dgm:pt modelId="{52CAB66C-6FE1-4F14-B5C3-698D4236D155}" type="pres">
      <dgm:prSet presAssocID="{CB6E31D0-12A0-4C71-B24A-2303D8B8CFB3}" presName="compNode" presStyleCnt="0"/>
      <dgm:spPr/>
    </dgm:pt>
    <dgm:pt modelId="{EE2E895D-1A55-4BB9-97D9-0237D1780769}" type="pres">
      <dgm:prSet presAssocID="{CB6E31D0-12A0-4C71-B24A-2303D8B8CFB3}" presName="iconBgRect" presStyleLbl="bgShp" presStyleIdx="2" presStyleCnt="4"/>
      <dgm:spPr/>
    </dgm:pt>
    <dgm:pt modelId="{ECB3DCBB-3F95-49F7-92EF-464A669C84DE}" type="pres">
      <dgm:prSet presAssocID="{CB6E31D0-12A0-4C71-B24A-2303D8B8CFB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DF524D68-6D4E-420F-BB61-39653A650835}" type="pres">
      <dgm:prSet presAssocID="{CB6E31D0-12A0-4C71-B24A-2303D8B8CFB3}" presName="spaceRect" presStyleCnt="0"/>
      <dgm:spPr/>
    </dgm:pt>
    <dgm:pt modelId="{F53B3513-F23D-4170-A669-4E3B4BB27900}" type="pres">
      <dgm:prSet presAssocID="{CB6E31D0-12A0-4C71-B24A-2303D8B8CFB3}" presName="textRect" presStyleLbl="revTx" presStyleIdx="2" presStyleCnt="4">
        <dgm:presLayoutVars>
          <dgm:chMax val="1"/>
          <dgm:chPref val="1"/>
        </dgm:presLayoutVars>
      </dgm:prSet>
      <dgm:spPr/>
    </dgm:pt>
    <dgm:pt modelId="{FF94FBD3-9B75-BC44-B5DB-08269316F38A}" type="pres">
      <dgm:prSet presAssocID="{F0BBC88D-545E-46DE-8787-95DA77677C96}" presName="sibTrans" presStyleCnt="0"/>
      <dgm:spPr/>
    </dgm:pt>
    <dgm:pt modelId="{0C044969-5F1D-4752-A661-24210603E8AA}" type="pres">
      <dgm:prSet presAssocID="{9CE77927-A841-4E6A-A8E1-AA07E5789A3F}" presName="compNode" presStyleCnt="0"/>
      <dgm:spPr/>
    </dgm:pt>
    <dgm:pt modelId="{007E0BD2-D4C4-46A9-AEB9-08DC14548737}" type="pres">
      <dgm:prSet presAssocID="{9CE77927-A841-4E6A-A8E1-AA07E5789A3F}" presName="iconBgRect" presStyleLbl="bgShp" presStyleIdx="3" presStyleCnt="4"/>
      <dgm:spPr/>
    </dgm:pt>
    <dgm:pt modelId="{491562A8-0782-416E-B644-88A1B1BAA9F7}" type="pres">
      <dgm:prSet presAssocID="{9CE77927-A841-4E6A-A8E1-AA07E5789A3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Outline"/>
        </a:ext>
      </dgm:extLst>
    </dgm:pt>
    <dgm:pt modelId="{7647FDA6-C565-463C-B69D-1D238EF8AEB4}" type="pres">
      <dgm:prSet presAssocID="{9CE77927-A841-4E6A-A8E1-AA07E5789A3F}" presName="spaceRect" presStyleCnt="0"/>
      <dgm:spPr/>
    </dgm:pt>
    <dgm:pt modelId="{910C61BC-61D3-4920-AF0E-2C6ACC0AC9F6}" type="pres">
      <dgm:prSet presAssocID="{9CE77927-A841-4E6A-A8E1-AA07E5789A3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BF58A32-3306-4CA4-8629-3C9A661BEC98}" srcId="{8C8A1DC1-9FF6-4900-A4E4-30155B490F5B}" destId="{CB6E31D0-12A0-4C71-B24A-2303D8B8CFB3}" srcOrd="2" destOrd="0" parTransId="{B39115D8-DFEB-445E-82E1-AD772025C263}" sibTransId="{F0BBC88D-545E-46DE-8787-95DA77677C96}"/>
    <dgm:cxn modelId="{96816D35-203D-CD41-A926-99647D79EF5D}" type="presOf" srcId="{B02FA36B-9C41-4B01-8029-87145BE2247C}" destId="{91882880-CA0F-4223-9CB5-4ADD2E9BC375}" srcOrd="0" destOrd="0" presId="urn:microsoft.com/office/officeart/2018/5/layout/IconCircleLabelList"/>
    <dgm:cxn modelId="{F5445247-42BE-9448-B701-2220EB279308}" type="presOf" srcId="{9FEFDEE8-6AB0-4D35-A0B7-D17E3F142C27}" destId="{4D36375F-48D6-4F15-BC12-09EE96DE0BC5}" srcOrd="0" destOrd="0" presId="urn:microsoft.com/office/officeart/2018/5/layout/IconCircleLabelList"/>
    <dgm:cxn modelId="{84264F56-F5CB-3B4A-9CFF-351E8D120E39}" type="presOf" srcId="{9CE77927-A841-4E6A-A8E1-AA07E5789A3F}" destId="{910C61BC-61D3-4920-AF0E-2C6ACC0AC9F6}" srcOrd="0" destOrd="0" presId="urn:microsoft.com/office/officeart/2018/5/layout/IconCircleLabelList"/>
    <dgm:cxn modelId="{8D0D8D5F-8056-48D5-90CA-2C5D720F5199}" srcId="{8C8A1DC1-9FF6-4900-A4E4-30155B490F5B}" destId="{9FEFDEE8-6AB0-4D35-A0B7-D17E3F142C27}" srcOrd="1" destOrd="0" parTransId="{D3B86455-AE6F-4FD3-882C-C9E0EE4C9DC3}" sibTransId="{83C7E863-A306-48D6-A9C1-77EE3D54363A}"/>
    <dgm:cxn modelId="{9FBD0566-D6CB-B74D-B747-191FEA2509E8}" type="presOf" srcId="{CB6E31D0-12A0-4C71-B24A-2303D8B8CFB3}" destId="{F53B3513-F23D-4170-A669-4E3B4BB27900}" srcOrd="0" destOrd="0" presId="urn:microsoft.com/office/officeart/2018/5/layout/IconCircleLabelList"/>
    <dgm:cxn modelId="{F9080069-A756-4DD9-9311-DA79A531894D}" srcId="{8C8A1DC1-9FF6-4900-A4E4-30155B490F5B}" destId="{B02FA36B-9C41-4B01-8029-87145BE2247C}" srcOrd="0" destOrd="0" parTransId="{FCCF1A53-698C-4F72-953E-229F694E5AF2}" sibTransId="{643DD3EC-E498-4E3E-B762-49DD9071B9CD}"/>
    <dgm:cxn modelId="{BA1D866D-40EF-4265-9185-B2218E922D45}" type="presOf" srcId="{8C8A1DC1-9FF6-4900-A4E4-30155B490F5B}" destId="{4DA16A4F-5AFC-4901-A1E4-5C2AB337D705}" srcOrd="0" destOrd="0" presId="urn:microsoft.com/office/officeart/2018/5/layout/IconCircleLabelList"/>
    <dgm:cxn modelId="{3EDF6E9D-23E1-4CCD-89CD-F4F020E50AA3}" srcId="{8C8A1DC1-9FF6-4900-A4E4-30155B490F5B}" destId="{9CE77927-A841-4E6A-A8E1-AA07E5789A3F}" srcOrd="3" destOrd="0" parTransId="{6E7D3177-52EA-4508-83F6-E800BAD80A31}" sibTransId="{48F9AEFE-237E-43E1-9610-8FA0A7CAE9DD}"/>
    <dgm:cxn modelId="{0F390C2C-AF64-0042-A4A5-231D2ECC0E6D}" type="presParOf" srcId="{4DA16A4F-5AFC-4901-A1E4-5C2AB337D705}" destId="{BA79D738-1118-4A71-B29A-D96135B1E3AD}" srcOrd="0" destOrd="0" presId="urn:microsoft.com/office/officeart/2018/5/layout/IconCircleLabelList"/>
    <dgm:cxn modelId="{D7C1676E-4002-DF43-875C-1F45634C36C2}" type="presParOf" srcId="{BA79D738-1118-4A71-B29A-D96135B1E3AD}" destId="{CB43BE48-AFD4-44B7-9CFB-BE46CB68C44B}" srcOrd="0" destOrd="0" presId="urn:microsoft.com/office/officeart/2018/5/layout/IconCircleLabelList"/>
    <dgm:cxn modelId="{D5008EB4-EE80-3B41-ADFF-52AEB727B303}" type="presParOf" srcId="{BA79D738-1118-4A71-B29A-D96135B1E3AD}" destId="{A4531CD4-A743-4E0D-9B25-EB60E75E96A2}" srcOrd="1" destOrd="0" presId="urn:microsoft.com/office/officeart/2018/5/layout/IconCircleLabelList"/>
    <dgm:cxn modelId="{DD73DF9F-EBA7-5F4E-943C-48E1EE6F702E}" type="presParOf" srcId="{BA79D738-1118-4A71-B29A-D96135B1E3AD}" destId="{81478C16-D3C7-4FF3-9EA1-C8F0ADEFC16B}" srcOrd="2" destOrd="0" presId="urn:microsoft.com/office/officeart/2018/5/layout/IconCircleLabelList"/>
    <dgm:cxn modelId="{C85A5A32-7C33-4242-8495-AA72C0081F00}" type="presParOf" srcId="{BA79D738-1118-4A71-B29A-D96135B1E3AD}" destId="{91882880-CA0F-4223-9CB5-4ADD2E9BC375}" srcOrd="3" destOrd="0" presId="urn:microsoft.com/office/officeart/2018/5/layout/IconCircleLabelList"/>
    <dgm:cxn modelId="{492EF952-8AAF-E44A-B9DF-FCEB6A23D178}" type="presParOf" srcId="{4DA16A4F-5AFC-4901-A1E4-5C2AB337D705}" destId="{DF727C92-BAA3-48A4-952F-69C5EF7FFC0A}" srcOrd="1" destOrd="0" presId="urn:microsoft.com/office/officeart/2018/5/layout/IconCircleLabelList"/>
    <dgm:cxn modelId="{DA280BE6-80D5-6845-9F13-4D91E5AC2246}" type="presParOf" srcId="{4DA16A4F-5AFC-4901-A1E4-5C2AB337D705}" destId="{561A625B-316F-433F-B1BD-73CCAA778965}" srcOrd="2" destOrd="0" presId="urn:microsoft.com/office/officeart/2018/5/layout/IconCircleLabelList"/>
    <dgm:cxn modelId="{87946BDC-80FD-5943-B79C-79D0A52A18C0}" type="presParOf" srcId="{561A625B-316F-433F-B1BD-73CCAA778965}" destId="{42FBAE2D-6A92-4DB4-809F-570DF77F5538}" srcOrd="0" destOrd="0" presId="urn:microsoft.com/office/officeart/2018/5/layout/IconCircleLabelList"/>
    <dgm:cxn modelId="{969102BB-004A-504D-8D37-CB2E9BB47974}" type="presParOf" srcId="{561A625B-316F-433F-B1BD-73CCAA778965}" destId="{1237773C-6794-4474-8DB8-517415309F7A}" srcOrd="1" destOrd="0" presId="urn:microsoft.com/office/officeart/2018/5/layout/IconCircleLabelList"/>
    <dgm:cxn modelId="{75D76FFE-161B-A141-B2D1-89994266879C}" type="presParOf" srcId="{561A625B-316F-433F-B1BD-73CCAA778965}" destId="{2B1DA6A4-370D-4B35-A5F3-3BC1EC83B555}" srcOrd="2" destOrd="0" presId="urn:microsoft.com/office/officeart/2018/5/layout/IconCircleLabelList"/>
    <dgm:cxn modelId="{BC548B8C-9088-584E-99B7-2AC5E9C0759C}" type="presParOf" srcId="{561A625B-316F-433F-B1BD-73CCAA778965}" destId="{4D36375F-48D6-4F15-BC12-09EE96DE0BC5}" srcOrd="3" destOrd="0" presId="urn:microsoft.com/office/officeart/2018/5/layout/IconCircleLabelList"/>
    <dgm:cxn modelId="{D5DD2C4D-73C4-434B-8D4E-8501DC1A3F80}" type="presParOf" srcId="{4DA16A4F-5AFC-4901-A1E4-5C2AB337D705}" destId="{C8522086-8D5A-4081-B8A9-6391F588A155}" srcOrd="3" destOrd="0" presId="urn:microsoft.com/office/officeart/2018/5/layout/IconCircleLabelList"/>
    <dgm:cxn modelId="{AE18096F-E18F-7A48-948C-C6ECE239001C}" type="presParOf" srcId="{4DA16A4F-5AFC-4901-A1E4-5C2AB337D705}" destId="{52CAB66C-6FE1-4F14-B5C3-698D4236D155}" srcOrd="4" destOrd="0" presId="urn:microsoft.com/office/officeart/2018/5/layout/IconCircleLabelList"/>
    <dgm:cxn modelId="{28A5C1F8-FC05-B249-AEE4-141C8058B6DB}" type="presParOf" srcId="{52CAB66C-6FE1-4F14-B5C3-698D4236D155}" destId="{EE2E895D-1A55-4BB9-97D9-0237D1780769}" srcOrd="0" destOrd="0" presId="urn:microsoft.com/office/officeart/2018/5/layout/IconCircleLabelList"/>
    <dgm:cxn modelId="{D0A211C8-2707-EF4B-B690-16BE33470935}" type="presParOf" srcId="{52CAB66C-6FE1-4F14-B5C3-698D4236D155}" destId="{ECB3DCBB-3F95-49F7-92EF-464A669C84DE}" srcOrd="1" destOrd="0" presId="urn:microsoft.com/office/officeart/2018/5/layout/IconCircleLabelList"/>
    <dgm:cxn modelId="{603648F7-77FF-6D42-AAE3-972D59819493}" type="presParOf" srcId="{52CAB66C-6FE1-4F14-B5C3-698D4236D155}" destId="{DF524D68-6D4E-420F-BB61-39653A650835}" srcOrd="2" destOrd="0" presId="urn:microsoft.com/office/officeart/2018/5/layout/IconCircleLabelList"/>
    <dgm:cxn modelId="{2DD0FA5B-8666-C842-A984-E94F11C2F3B8}" type="presParOf" srcId="{52CAB66C-6FE1-4F14-B5C3-698D4236D155}" destId="{F53B3513-F23D-4170-A669-4E3B4BB27900}" srcOrd="3" destOrd="0" presId="urn:microsoft.com/office/officeart/2018/5/layout/IconCircleLabelList"/>
    <dgm:cxn modelId="{6F67B6FC-EE30-BE44-9E1A-D422EDD6A4E8}" type="presParOf" srcId="{4DA16A4F-5AFC-4901-A1E4-5C2AB337D705}" destId="{FF94FBD3-9B75-BC44-B5DB-08269316F38A}" srcOrd="5" destOrd="0" presId="urn:microsoft.com/office/officeart/2018/5/layout/IconCircleLabelList"/>
    <dgm:cxn modelId="{CBA39435-29CA-0E4D-84D0-6B0124CBD17D}" type="presParOf" srcId="{4DA16A4F-5AFC-4901-A1E4-5C2AB337D705}" destId="{0C044969-5F1D-4752-A661-24210603E8AA}" srcOrd="6" destOrd="0" presId="urn:microsoft.com/office/officeart/2018/5/layout/IconCircleLabelList"/>
    <dgm:cxn modelId="{928568A5-8C16-954E-9EDD-1669D27D5EAF}" type="presParOf" srcId="{0C044969-5F1D-4752-A661-24210603E8AA}" destId="{007E0BD2-D4C4-46A9-AEB9-08DC14548737}" srcOrd="0" destOrd="0" presId="urn:microsoft.com/office/officeart/2018/5/layout/IconCircleLabelList"/>
    <dgm:cxn modelId="{0C7C2BFE-7D29-BB40-BCF0-36A5D5D36D2E}" type="presParOf" srcId="{0C044969-5F1D-4752-A661-24210603E8AA}" destId="{491562A8-0782-416E-B644-88A1B1BAA9F7}" srcOrd="1" destOrd="0" presId="urn:microsoft.com/office/officeart/2018/5/layout/IconCircleLabelList"/>
    <dgm:cxn modelId="{A116DCBD-7D8A-9145-BCD8-84DAAE67DA76}" type="presParOf" srcId="{0C044969-5F1D-4752-A661-24210603E8AA}" destId="{7647FDA6-C565-463C-B69D-1D238EF8AEB4}" srcOrd="2" destOrd="0" presId="urn:microsoft.com/office/officeart/2018/5/layout/IconCircleLabelList"/>
    <dgm:cxn modelId="{56BB54D4-451C-F145-924E-8F8CD7A6A811}" type="presParOf" srcId="{0C044969-5F1D-4752-A661-24210603E8AA}" destId="{910C61BC-61D3-4920-AF0E-2C6ACC0AC9F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A11F64-4C57-4D8D-8163-E58778406AB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7CD79-960B-467D-824C-05277D8CE7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PLSE </a:t>
          </a:r>
        </a:p>
      </dgm:t>
    </dgm:pt>
    <dgm:pt modelId="{9E51932A-1891-4E22-8720-D15E98E8E65A}" type="parTrans" cxnId="{3F04C4C0-6F3D-406B-89F9-5C4596BFF371}">
      <dgm:prSet/>
      <dgm:spPr/>
      <dgm:t>
        <a:bodyPr/>
        <a:lstStyle/>
        <a:p>
          <a:endParaRPr lang="en-US"/>
        </a:p>
      </dgm:t>
    </dgm:pt>
    <dgm:pt modelId="{134463DE-277B-46DB-B6E3-745D03D3ACDA}" type="sibTrans" cxnId="{3F04C4C0-6F3D-406B-89F9-5C4596BFF371}">
      <dgm:prSet/>
      <dgm:spPr/>
      <dgm:t>
        <a:bodyPr/>
        <a:lstStyle/>
        <a:p>
          <a:endParaRPr lang="en-US"/>
        </a:p>
      </dgm:t>
    </dgm:pt>
    <dgm:pt modelId="{E8808F49-6BE5-4A0F-9BEC-593EFF17DB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primary school leaving examination</a:t>
          </a:r>
        </a:p>
      </dgm:t>
    </dgm:pt>
    <dgm:pt modelId="{C8E45B82-AC3E-4FB2-8241-5E217FE6349D}" type="parTrans" cxnId="{B2D83FD4-5A7A-4A1C-A5CA-F43982FB6091}">
      <dgm:prSet/>
      <dgm:spPr/>
      <dgm:t>
        <a:bodyPr/>
        <a:lstStyle/>
        <a:p>
          <a:endParaRPr lang="en-US"/>
        </a:p>
      </dgm:t>
    </dgm:pt>
    <dgm:pt modelId="{083F57CE-CA0E-47A0-96D9-D531327D5C28}" type="sibTrans" cxnId="{B2D83FD4-5A7A-4A1C-A5CA-F43982FB6091}">
      <dgm:prSet/>
      <dgm:spPr/>
      <dgm:t>
        <a:bodyPr/>
        <a:lstStyle/>
        <a:p>
          <a:endParaRPr lang="en-US"/>
        </a:p>
      </dgm:t>
    </dgm:pt>
    <dgm:pt modelId="{936D7886-D37C-43F0-8041-55F5766AD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Subject: </a:t>
          </a:r>
        </a:p>
        <a:p>
          <a:pPr>
            <a:lnSpc>
              <a:spcPct val="100000"/>
            </a:lnSpc>
          </a:pPr>
          <a:r>
            <a:rPr lang="en-US" dirty="0"/>
            <a:t>English(Listening, speaking, paper test), second Language, Mathematics, Science</a:t>
          </a:r>
        </a:p>
      </dgm:t>
    </dgm:pt>
    <dgm:pt modelId="{CE467F2B-3451-4FFD-A43F-58D561F2DDF5}" type="parTrans" cxnId="{019C1DB3-F439-40A9-8BCA-F5F6D52C7E9E}">
      <dgm:prSet/>
      <dgm:spPr/>
      <dgm:t>
        <a:bodyPr/>
        <a:lstStyle/>
        <a:p>
          <a:endParaRPr lang="en-US"/>
        </a:p>
      </dgm:t>
    </dgm:pt>
    <dgm:pt modelId="{E2B370A6-A4CB-4AF2-88D1-19AA3E12535D}" type="sibTrans" cxnId="{019C1DB3-F439-40A9-8BCA-F5F6D52C7E9E}">
      <dgm:prSet/>
      <dgm:spPr/>
      <dgm:t>
        <a:bodyPr/>
        <a:lstStyle/>
        <a:p>
          <a:endParaRPr lang="en-US"/>
        </a:p>
      </dgm:t>
    </dgm:pt>
    <dgm:pt modelId="{8A6ED36E-B50E-45C2-BBF1-6324FBC22256}" type="pres">
      <dgm:prSet presAssocID="{A5A11F64-4C57-4D8D-8163-E58778406AB7}" presName="root" presStyleCnt="0">
        <dgm:presLayoutVars>
          <dgm:dir/>
          <dgm:resizeHandles val="exact"/>
        </dgm:presLayoutVars>
      </dgm:prSet>
      <dgm:spPr/>
    </dgm:pt>
    <dgm:pt modelId="{4D99B86C-6CA2-4DC8-88D2-DFE231E4D847}" type="pres">
      <dgm:prSet presAssocID="{7317CD79-960B-467D-824C-05277D8CE78A}" presName="compNode" presStyleCnt="0"/>
      <dgm:spPr/>
    </dgm:pt>
    <dgm:pt modelId="{DE4185F7-C416-411C-BDD7-2956F25F6C02}" type="pres">
      <dgm:prSet presAssocID="{7317CD79-960B-467D-824C-05277D8CE78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チェック マーク"/>
        </a:ext>
      </dgm:extLst>
    </dgm:pt>
    <dgm:pt modelId="{ED84AACA-5A07-4AF8-AB12-54D05F97CE70}" type="pres">
      <dgm:prSet presAssocID="{7317CD79-960B-467D-824C-05277D8CE78A}" presName="spaceRect" presStyleCnt="0"/>
      <dgm:spPr/>
    </dgm:pt>
    <dgm:pt modelId="{C4C851EA-723A-404E-B600-2AA00E8467C3}" type="pres">
      <dgm:prSet presAssocID="{7317CD79-960B-467D-824C-05277D8CE78A}" presName="textRect" presStyleLbl="revTx" presStyleIdx="0" presStyleCnt="3">
        <dgm:presLayoutVars>
          <dgm:chMax val="1"/>
          <dgm:chPref val="1"/>
        </dgm:presLayoutVars>
      </dgm:prSet>
      <dgm:spPr/>
    </dgm:pt>
    <dgm:pt modelId="{E5FE97A0-93AD-457C-933E-7EDD25C6059A}" type="pres">
      <dgm:prSet presAssocID="{134463DE-277B-46DB-B6E3-745D03D3ACDA}" presName="sibTrans" presStyleCnt="0"/>
      <dgm:spPr/>
    </dgm:pt>
    <dgm:pt modelId="{CB7A4E62-C470-48F9-B5E1-1AE48D18A2E5}" type="pres">
      <dgm:prSet presAssocID="{E8808F49-6BE5-4A0F-9BEC-593EFF17DBD9}" presName="compNode" presStyleCnt="0"/>
      <dgm:spPr/>
    </dgm:pt>
    <dgm:pt modelId="{B6867A97-268B-4B4F-B083-E69A2DC859A6}" type="pres">
      <dgm:prSet presAssocID="{E8808F49-6BE5-4A0F-9BEC-593EFF17DB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本"/>
        </a:ext>
      </dgm:extLst>
    </dgm:pt>
    <dgm:pt modelId="{B4912925-31D6-449C-8C3E-9660DCC5E22B}" type="pres">
      <dgm:prSet presAssocID="{E8808F49-6BE5-4A0F-9BEC-593EFF17DBD9}" presName="spaceRect" presStyleCnt="0"/>
      <dgm:spPr/>
    </dgm:pt>
    <dgm:pt modelId="{2DD57C3A-5AD6-4BF0-BCCD-C630B3B5E1F0}" type="pres">
      <dgm:prSet presAssocID="{E8808F49-6BE5-4A0F-9BEC-593EFF17DBD9}" presName="textRect" presStyleLbl="revTx" presStyleIdx="1" presStyleCnt="3">
        <dgm:presLayoutVars>
          <dgm:chMax val="1"/>
          <dgm:chPref val="1"/>
        </dgm:presLayoutVars>
      </dgm:prSet>
      <dgm:spPr/>
    </dgm:pt>
    <dgm:pt modelId="{C5D7DD2B-226A-4B23-B2EF-2537F4D8DE11}" type="pres">
      <dgm:prSet presAssocID="{083F57CE-CA0E-47A0-96D9-D531327D5C28}" presName="sibTrans" presStyleCnt="0"/>
      <dgm:spPr/>
    </dgm:pt>
    <dgm:pt modelId="{AB55DDD6-9905-43D1-8D51-DA86DB644EFB}" type="pres">
      <dgm:prSet presAssocID="{936D7886-D37C-43F0-8041-55F5766ADE63}" presName="compNode" presStyleCnt="0"/>
      <dgm:spPr/>
    </dgm:pt>
    <dgm:pt modelId="{01154B67-AC49-4C7C-A55E-267F784A5185}" type="pres">
      <dgm:prSet presAssocID="{936D7886-D37C-43F0-8041-55F5766ADE6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講演者"/>
        </a:ext>
      </dgm:extLst>
    </dgm:pt>
    <dgm:pt modelId="{A280784B-BB45-42C0-BA53-9830EDE47883}" type="pres">
      <dgm:prSet presAssocID="{936D7886-D37C-43F0-8041-55F5766ADE63}" presName="spaceRect" presStyleCnt="0"/>
      <dgm:spPr/>
    </dgm:pt>
    <dgm:pt modelId="{DD73200F-9D21-446B-8277-EC56D989CD93}" type="pres">
      <dgm:prSet presAssocID="{936D7886-D37C-43F0-8041-55F5766ADE6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EF0C945-A072-4B0A-AEDC-AEBA0E63597A}" type="presOf" srcId="{7317CD79-960B-467D-824C-05277D8CE78A}" destId="{C4C851EA-723A-404E-B600-2AA00E8467C3}" srcOrd="0" destOrd="0" presId="urn:microsoft.com/office/officeart/2018/2/layout/IconLabelList"/>
    <dgm:cxn modelId="{F919D262-461E-411F-84E2-F978B2EE9DCA}" type="presOf" srcId="{E8808F49-6BE5-4A0F-9BEC-593EFF17DBD9}" destId="{2DD57C3A-5AD6-4BF0-BCCD-C630B3B5E1F0}" srcOrd="0" destOrd="0" presId="urn:microsoft.com/office/officeart/2018/2/layout/IconLabelList"/>
    <dgm:cxn modelId="{C281A86A-9E75-44C4-976D-B472CCE02762}" type="presOf" srcId="{936D7886-D37C-43F0-8041-55F5766ADE63}" destId="{DD73200F-9D21-446B-8277-EC56D989CD93}" srcOrd="0" destOrd="0" presId="urn:microsoft.com/office/officeart/2018/2/layout/IconLabelList"/>
    <dgm:cxn modelId="{019C1DB3-F439-40A9-8BCA-F5F6D52C7E9E}" srcId="{A5A11F64-4C57-4D8D-8163-E58778406AB7}" destId="{936D7886-D37C-43F0-8041-55F5766ADE63}" srcOrd="2" destOrd="0" parTransId="{CE467F2B-3451-4FFD-A43F-58D561F2DDF5}" sibTransId="{E2B370A6-A4CB-4AF2-88D1-19AA3E12535D}"/>
    <dgm:cxn modelId="{3F04C4C0-6F3D-406B-89F9-5C4596BFF371}" srcId="{A5A11F64-4C57-4D8D-8163-E58778406AB7}" destId="{7317CD79-960B-467D-824C-05277D8CE78A}" srcOrd="0" destOrd="0" parTransId="{9E51932A-1891-4E22-8720-D15E98E8E65A}" sibTransId="{134463DE-277B-46DB-B6E3-745D03D3ACDA}"/>
    <dgm:cxn modelId="{B83525C8-0B0A-49E4-A900-A59B10E10E64}" type="presOf" srcId="{A5A11F64-4C57-4D8D-8163-E58778406AB7}" destId="{8A6ED36E-B50E-45C2-BBF1-6324FBC22256}" srcOrd="0" destOrd="0" presId="urn:microsoft.com/office/officeart/2018/2/layout/IconLabelList"/>
    <dgm:cxn modelId="{B2D83FD4-5A7A-4A1C-A5CA-F43982FB6091}" srcId="{A5A11F64-4C57-4D8D-8163-E58778406AB7}" destId="{E8808F49-6BE5-4A0F-9BEC-593EFF17DBD9}" srcOrd="1" destOrd="0" parTransId="{C8E45B82-AC3E-4FB2-8241-5E217FE6349D}" sibTransId="{083F57CE-CA0E-47A0-96D9-D531327D5C28}"/>
    <dgm:cxn modelId="{60A92400-A741-48FE-BEA2-09367027989A}" type="presParOf" srcId="{8A6ED36E-B50E-45C2-BBF1-6324FBC22256}" destId="{4D99B86C-6CA2-4DC8-88D2-DFE231E4D847}" srcOrd="0" destOrd="0" presId="urn:microsoft.com/office/officeart/2018/2/layout/IconLabelList"/>
    <dgm:cxn modelId="{F4392651-7B0E-48F2-ADD5-D5FA7A4FE072}" type="presParOf" srcId="{4D99B86C-6CA2-4DC8-88D2-DFE231E4D847}" destId="{DE4185F7-C416-411C-BDD7-2956F25F6C02}" srcOrd="0" destOrd="0" presId="urn:microsoft.com/office/officeart/2018/2/layout/IconLabelList"/>
    <dgm:cxn modelId="{7E1B7171-EE52-4B10-A263-DFF0902319B0}" type="presParOf" srcId="{4D99B86C-6CA2-4DC8-88D2-DFE231E4D847}" destId="{ED84AACA-5A07-4AF8-AB12-54D05F97CE70}" srcOrd="1" destOrd="0" presId="urn:microsoft.com/office/officeart/2018/2/layout/IconLabelList"/>
    <dgm:cxn modelId="{0C702180-1725-4556-BA33-964B1CCC8FE5}" type="presParOf" srcId="{4D99B86C-6CA2-4DC8-88D2-DFE231E4D847}" destId="{C4C851EA-723A-404E-B600-2AA00E8467C3}" srcOrd="2" destOrd="0" presId="urn:microsoft.com/office/officeart/2018/2/layout/IconLabelList"/>
    <dgm:cxn modelId="{0EA09688-47B8-45E9-A444-C2CEA36BC401}" type="presParOf" srcId="{8A6ED36E-B50E-45C2-BBF1-6324FBC22256}" destId="{E5FE97A0-93AD-457C-933E-7EDD25C6059A}" srcOrd="1" destOrd="0" presId="urn:microsoft.com/office/officeart/2018/2/layout/IconLabelList"/>
    <dgm:cxn modelId="{819DB433-776E-475F-B92C-5C064F623F2F}" type="presParOf" srcId="{8A6ED36E-B50E-45C2-BBF1-6324FBC22256}" destId="{CB7A4E62-C470-48F9-B5E1-1AE48D18A2E5}" srcOrd="2" destOrd="0" presId="urn:microsoft.com/office/officeart/2018/2/layout/IconLabelList"/>
    <dgm:cxn modelId="{63DBF97D-AA5E-4742-B00B-01841CC5F088}" type="presParOf" srcId="{CB7A4E62-C470-48F9-B5E1-1AE48D18A2E5}" destId="{B6867A97-268B-4B4F-B083-E69A2DC859A6}" srcOrd="0" destOrd="0" presId="urn:microsoft.com/office/officeart/2018/2/layout/IconLabelList"/>
    <dgm:cxn modelId="{546A7654-0284-4F6F-8578-20ED4E1834E2}" type="presParOf" srcId="{CB7A4E62-C470-48F9-B5E1-1AE48D18A2E5}" destId="{B4912925-31D6-449C-8C3E-9660DCC5E22B}" srcOrd="1" destOrd="0" presId="urn:microsoft.com/office/officeart/2018/2/layout/IconLabelList"/>
    <dgm:cxn modelId="{2BCD6C48-C585-4B60-89EF-C076B0A3D7B5}" type="presParOf" srcId="{CB7A4E62-C470-48F9-B5E1-1AE48D18A2E5}" destId="{2DD57C3A-5AD6-4BF0-BCCD-C630B3B5E1F0}" srcOrd="2" destOrd="0" presId="urn:microsoft.com/office/officeart/2018/2/layout/IconLabelList"/>
    <dgm:cxn modelId="{83DC394E-A762-4849-B7C2-DEF4B459F23B}" type="presParOf" srcId="{8A6ED36E-B50E-45C2-BBF1-6324FBC22256}" destId="{C5D7DD2B-226A-4B23-B2EF-2537F4D8DE11}" srcOrd="3" destOrd="0" presId="urn:microsoft.com/office/officeart/2018/2/layout/IconLabelList"/>
    <dgm:cxn modelId="{D449D32A-8FBB-41BB-853F-0B68529BDD06}" type="presParOf" srcId="{8A6ED36E-B50E-45C2-BBF1-6324FBC22256}" destId="{AB55DDD6-9905-43D1-8D51-DA86DB644EFB}" srcOrd="4" destOrd="0" presId="urn:microsoft.com/office/officeart/2018/2/layout/IconLabelList"/>
    <dgm:cxn modelId="{554786BB-E5E5-45B3-84D9-7DFFFCBF8B3A}" type="presParOf" srcId="{AB55DDD6-9905-43D1-8D51-DA86DB644EFB}" destId="{01154B67-AC49-4C7C-A55E-267F784A5185}" srcOrd="0" destOrd="0" presId="urn:microsoft.com/office/officeart/2018/2/layout/IconLabelList"/>
    <dgm:cxn modelId="{F7F283EF-2B53-46DF-A888-47031C474D0C}" type="presParOf" srcId="{AB55DDD6-9905-43D1-8D51-DA86DB644EFB}" destId="{A280784B-BB45-42C0-BA53-9830EDE47883}" srcOrd="1" destOrd="0" presId="urn:microsoft.com/office/officeart/2018/2/layout/IconLabelList"/>
    <dgm:cxn modelId="{CD90579D-D960-402D-AC47-56FB6B7C1B97}" type="presParOf" srcId="{AB55DDD6-9905-43D1-8D51-DA86DB644EFB}" destId="{DD73200F-9D21-446B-8277-EC56D989CD9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6D1DD5-81E5-41D2-A27C-E7965A247FF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ADA08-6856-4276-9926-FB0E67E931C3}">
      <dgm:prSet/>
      <dgm:spPr/>
      <dgm:t>
        <a:bodyPr/>
        <a:lstStyle/>
        <a:p>
          <a:pPr algn="ctr">
            <a:lnSpc>
              <a:spcPct val="100000"/>
            </a:lnSpc>
          </a:pPr>
          <a:r>
            <a:rPr kumimoji="1" lang="en-US" dirty="0"/>
            <a:t>Food </a:t>
          </a:r>
          <a:endParaRPr lang="en-US" dirty="0"/>
        </a:p>
      </dgm:t>
    </dgm:pt>
    <dgm:pt modelId="{36B86BFB-3113-4095-A04D-E9F0807C25FA}" type="parTrans" cxnId="{01B8D820-05B3-4462-A946-7C5D43BEECE1}">
      <dgm:prSet/>
      <dgm:spPr/>
      <dgm:t>
        <a:bodyPr/>
        <a:lstStyle/>
        <a:p>
          <a:endParaRPr lang="en-US"/>
        </a:p>
      </dgm:t>
    </dgm:pt>
    <dgm:pt modelId="{85CCBD0B-F089-4D3F-8C26-6225868FD333}" type="sibTrans" cxnId="{01B8D820-05B3-4462-A946-7C5D43BEECE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77F914-D455-4889-8ACA-21BBB7C03E0E}">
      <dgm:prSet/>
      <dgm:spPr/>
      <dgm:t>
        <a:bodyPr/>
        <a:lstStyle/>
        <a:p>
          <a:pPr algn="ctr">
            <a:lnSpc>
              <a:spcPct val="100000"/>
            </a:lnSpc>
          </a:pPr>
          <a:r>
            <a:rPr kumimoji="1" lang="en-US" dirty="0"/>
            <a:t>Regulation </a:t>
          </a:r>
          <a:endParaRPr lang="en-US" dirty="0"/>
        </a:p>
      </dgm:t>
    </dgm:pt>
    <dgm:pt modelId="{9AC8DBA6-9E0A-4D9C-8F83-812002C85489}" type="parTrans" cxnId="{B06C4719-8B5E-4129-B891-99E2EE4214C9}">
      <dgm:prSet/>
      <dgm:spPr/>
      <dgm:t>
        <a:bodyPr/>
        <a:lstStyle/>
        <a:p>
          <a:endParaRPr lang="en-US"/>
        </a:p>
      </dgm:t>
    </dgm:pt>
    <dgm:pt modelId="{4DA34D23-549C-4271-A289-11758DD8A9D7}" type="sibTrans" cxnId="{B06C4719-8B5E-4129-B891-99E2EE4214C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730069-0D6E-433B-BE57-691DCAC06D58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T</a:t>
          </a:r>
          <a:r>
            <a:rPr kumimoji="1" lang="en-US" dirty="0"/>
            <a:t>he characteristic of  work</a:t>
          </a:r>
          <a:endParaRPr lang="en-US" dirty="0"/>
        </a:p>
      </dgm:t>
    </dgm:pt>
    <dgm:pt modelId="{C9FEED3C-DF9B-4613-8C81-F413F82011D0}" type="parTrans" cxnId="{3EB9EDA2-3BFE-43F0-808D-5E349CA9415D}">
      <dgm:prSet/>
      <dgm:spPr/>
      <dgm:t>
        <a:bodyPr/>
        <a:lstStyle/>
        <a:p>
          <a:endParaRPr lang="en-US"/>
        </a:p>
      </dgm:t>
    </dgm:pt>
    <dgm:pt modelId="{0AF9A3D0-3C1E-4B96-9A3C-282B0A8DF9CC}" type="sibTrans" cxnId="{3EB9EDA2-3BFE-43F0-808D-5E349CA941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2FB04AF-2859-4FC4-A9F0-48F859A91309}">
      <dgm:prSet/>
      <dgm:spPr/>
      <dgm:t>
        <a:bodyPr/>
        <a:lstStyle/>
        <a:p>
          <a:pPr algn="ctr">
            <a:lnSpc>
              <a:spcPct val="100000"/>
            </a:lnSpc>
          </a:pPr>
          <a:r>
            <a:rPr kumimoji="1" lang="en-US" dirty="0"/>
            <a:t>Education </a:t>
          </a:r>
          <a:endParaRPr lang="en-US" dirty="0"/>
        </a:p>
      </dgm:t>
    </dgm:pt>
    <dgm:pt modelId="{4FB16E91-6D58-40A3-8DD9-CD25F817752C}" type="parTrans" cxnId="{00B1FD45-B9F2-4B40-9ECD-631B9E12F473}">
      <dgm:prSet/>
      <dgm:spPr/>
      <dgm:t>
        <a:bodyPr/>
        <a:lstStyle/>
        <a:p>
          <a:endParaRPr lang="en-US"/>
        </a:p>
      </dgm:t>
    </dgm:pt>
    <dgm:pt modelId="{2CB1863A-AFE9-47DF-82EB-709EDA33374C}" type="sibTrans" cxnId="{00B1FD45-B9F2-4B40-9ECD-631B9E12F473}">
      <dgm:prSet/>
      <dgm:spPr/>
      <dgm:t>
        <a:bodyPr/>
        <a:lstStyle/>
        <a:p>
          <a:endParaRPr lang="en-US"/>
        </a:p>
      </dgm:t>
    </dgm:pt>
    <dgm:pt modelId="{40F0E072-CC55-41DD-946F-702B95816B82}" type="pres">
      <dgm:prSet presAssocID="{C46D1DD5-81E5-41D2-A27C-E7965A247FF5}" presName="root" presStyleCnt="0">
        <dgm:presLayoutVars>
          <dgm:dir/>
          <dgm:resizeHandles val="exact"/>
        </dgm:presLayoutVars>
      </dgm:prSet>
      <dgm:spPr/>
    </dgm:pt>
    <dgm:pt modelId="{01850E16-9973-4A0E-A542-1E0B404430B9}" type="pres">
      <dgm:prSet presAssocID="{C46D1DD5-81E5-41D2-A27C-E7965A247FF5}" presName="container" presStyleCnt="0">
        <dgm:presLayoutVars>
          <dgm:dir/>
          <dgm:resizeHandles val="exact"/>
        </dgm:presLayoutVars>
      </dgm:prSet>
      <dgm:spPr/>
    </dgm:pt>
    <dgm:pt modelId="{83A11B97-B6E3-4242-8D6C-F63BE890C09F}" type="pres">
      <dgm:prSet presAssocID="{F62ADA08-6856-4276-9926-FB0E67E931C3}" presName="compNode" presStyleCnt="0"/>
      <dgm:spPr/>
    </dgm:pt>
    <dgm:pt modelId="{08782824-4123-42E3-A93A-E0D4E527CDF3}" type="pres">
      <dgm:prSet presAssocID="{F62ADA08-6856-4276-9926-FB0E67E931C3}" presName="iconBgRect" presStyleLbl="bgShp" presStyleIdx="0" presStyleCnt="4"/>
      <dgm:spPr/>
    </dgm:pt>
    <dgm:pt modelId="{B4DCF228-04F9-4A44-A27A-59632FE95C7E}" type="pres">
      <dgm:prSet presAssocID="{F62ADA08-6856-4276-9926-FB0E67E931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ピザ"/>
        </a:ext>
      </dgm:extLst>
    </dgm:pt>
    <dgm:pt modelId="{4423ACAF-1EA4-468F-8E4E-7A8A033F0B95}" type="pres">
      <dgm:prSet presAssocID="{F62ADA08-6856-4276-9926-FB0E67E931C3}" presName="spaceRect" presStyleCnt="0"/>
      <dgm:spPr/>
    </dgm:pt>
    <dgm:pt modelId="{DBC694AA-D008-4156-AE38-EDFB787EA6F0}" type="pres">
      <dgm:prSet presAssocID="{F62ADA08-6856-4276-9926-FB0E67E931C3}" presName="textRect" presStyleLbl="revTx" presStyleIdx="0" presStyleCnt="4">
        <dgm:presLayoutVars>
          <dgm:chMax val="1"/>
          <dgm:chPref val="1"/>
        </dgm:presLayoutVars>
      </dgm:prSet>
      <dgm:spPr/>
    </dgm:pt>
    <dgm:pt modelId="{7D56EE0C-D6AA-4689-965A-E3205EEF7C65}" type="pres">
      <dgm:prSet presAssocID="{85CCBD0B-F089-4D3F-8C26-6225868FD333}" presName="sibTrans" presStyleLbl="sibTrans2D1" presStyleIdx="0" presStyleCnt="0"/>
      <dgm:spPr/>
    </dgm:pt>
    <dgm:pt modelId="{25C58790-1D5E-4204-BF2E-DC49E64051FA}" type="pres">
      <dgm:prSet presAssocID="{6477F914-D455-4889-8ACA-21BBB7C03E0E}" presName="compNode" presStyleCnt="0"/>
      <dgm:spPr/>
    </dgm:pt>
    <dgm:pt modelId="{FC53893B-9E7F-46C5-B0CC-3A14EFE45C1F}" type="pres">
      <dgm:prSet presAssocID="{6477F914-D455-4889-8ACA-21BBB7C03E0E}" presName="iconBgRect" presStyleLbl="bgShp" presStyleIdx="1" presStyleCnt="4"/>
      <dgm:spPr/>
    </dgm:pt>
    <dgm:pt modelId="{82681FE1-5454-486E-BB26-AE3BA8818C32}" type="pres">
      <dgm:prSet presAssocID="{6477F914-D455-4889-8ACA-21BBB7C03E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小槌"/>
        </a:ext>
      </dgm:extLst>
    </dgm:pt>
    <dgm:pt modelId="{71F9BA58-E7A7-4A16-965B-4AB796B354DA}" type="pres">
      <dgm:prSet presAssocID="{6477F914-D455-4889-8ACA-21BBB7C03E0E}" presName="spaceRect" presStyleCnt="0"/>
      <dgm:spPr/>
    </dgm:pt>
    <dgm:pt modelId="{7BAEB884-D33A-42FA-A164-76C834DC8D60}" type="pres">
      <dgm:prSet presAssocID="{6477F914-D455-4889-8ACA-21BBB7C03E0E}" presName="textRect" presStyleLbl="revTx" presStyleIdx="1" presStyleCnt="4">
        <dgm:presLayoutVars>
          <dgm:chMax val="1"/>
          <dgm:chPref val="1"/>
        </dgm:presLayoutVars>
      </dgm:prSet>
      <dgm:spPr/>
    </dgm:pt>
    <dgm:pt modelId="{59F84E93-62EA-4998-9BAA-A2F16D526B77}" type="pres">
      <dgm:prSet presAssocID="{4DA34D23-549C-4271-A289-11758DD8A9D7}" presName="sibTrans" presStyleLbl="sibTrans2D1" presStyleIdx="0" presStyleCnt="0"/>
      <dgm:spPr/>
    </dgm:pt>
    <dgm:pt modelId="{B9701C89-234B-43F1-A326-4E404612D5FA}" type="pres">
      <dgm:prSet presAssocID="{D1730069-0D6E-433B-BE57-691DCAC06D58}" presName="compNode" presStyleCnt="0"/>
      <dgm:spPr/>
    </dgm:pt>
    <dgm:pt modelId="{3DF393EE-FF17-4A83-9C39-5A2E9F075B09}" type="pres">
      <dgm:prSet presAssocID="{D1730069-0D6E-433B-BE57-691DCAC06D58}" presName="iconBgRect" presStyleLbl="bgShp" presStyleIdx="2" presStyleCnt="4"/>
      <dgm:spPr/>
    </dgm:pt>
    <dgm:pt modelId="{7A6CAD47-120A-4C21-924C-C42777D195D5}" type="pres">
      <dgm:prSet presAssocID="{D1730069-0D6E-433B-BE57-691DCAC06D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溶接工"/>
        </a:ext>
      </dgm:extLst>
    </dgm:pt>
    <dgm:pt modelId="{C3BBB7FD-2D0F-4E6C-A383-C214784180A7}" type="pres">
      <dgm:prSet presAssocID="{D1730069-0D6E-433B-BE57-691DCAC06D58}" presName="spaceRect" presStyleCnt="0"/>
      <dgm:spPr/>
    </dgm:pt>
    <dgm:pt modelId="{AF66B3F2-5BB8-4DB2-9556-9A93D9F0A549}" type="pres">
      <dgm:prSet presAssocID="{D1730069-0D6E-433B-BE57-691DCAC06D58}" presName="textRect" presStyleLbl="revTx" presStyleIdx="2" presStyleCnt="4">
        <dgm:presLayoutVars>
          <dgm:chMax val="1"/>
          <dgm:chPref val="1"/>
        </dgm:presLayoutVars>
      </dgm:prSet>
      <dgm:spPr/>
    </dgm:pt>
    <dgm:pt modelId="{BA359742-009C-4AA5-B73E-CCEEF8724ED6}" type="pres">
      <dgm:prSet presAssocID="{0AF9A3D0-3C1E-4B96-9A3C-282B0A8DF9CC}" presName="sibTrans" presStyleLbl="sibTrans2D1" presStyleIdx="0" presStyleCnt="0"/>
      <dgm:spPr/>
    </dgm:pt>
    <dgm:pt modelId="{7E3E6574-A26A-41AD-AFE9-A2F04C48ADE2}" type="pres">
      <dgm:prSet presAssocID="{D2FB04AF-2859-4FC4-A9F0-48F859A91309}" presName="compNode" presStyleCnt="0"/>
      <dgm:spPr/>
    </dgm:pt>
    <dgm:pt modelId="{DC9334FA-92C5-4F29-8376-526349F47936}" type="pres">
      <dgm:prSet presAssocID="{D2FB04AF-2859-4FC4-A9F0-48F859A91309}" presName="iconBgRect" presStyleLbl="bgShp" presStyleIdx="3" presStyleCnt="4"/>
      <dgm:spPr/>
    </dgm:pt>
    <dgm:pt modelId="{14029FD8-41D3-412A-AE2A-47C1FCE471F5}" type="pres">
      <dgm:prSet presAssocID="{D2FB04AF-2859-4FC4-A9F0-48F859A9130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本"/>
        </a:ext>
      </dgm:extLst>
    </dgm:pt>
    <dgm:pt modelId="{37D09B54-BD4E-49DE-A9E8-F6855B4E6394}" type="pres">
      <dgm:prSet presAssocID="{D2FB04AF-2859-4FC4-A9F0-48F859A91309}" presName="spaceRect" presStyleCnt="0"/>
      <dgm:spPr/>
    </dgm:pt>
    <dgm:pt modelId="{C447F8D8-4F92-4D09-B308-07D1D85DA629}" type="pres">
      <dgm:prSet presAssocID="{D2FB04AF-2859-4FC4-A9F0-48F859A9130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200FF12-625B-4C91-9BA4-15E16C094743}" type="presOf" srcId="{D1730069-0D6E-433B-BE57-691DCAC06D58}" destId="{AF66B3F2-5BB8-4DB2-9556-9A93D9F0A549}" srcOrd="0" destOrd="0" presId="urn:microsoft.com/office/officeart/2018/2/layout/IconCircleList"/>
    <dgm:cxn modelId="{B06C4719-8B5E-4129-B891-99E2EE4214C9}" srcId="{C46D1DD5-81E5-41D2-A27C-E7965A247FF5}" destId="{6477F914-D455-4889-8ACA-21BBB7C03E0E}" srcOrd="1" destOrd="0" parTransId="{9AC8DBA6-9E0A-4D9C-8F83-812002C85489}" sibTransId="{4DA34D23-549C-4271-A289-11758DD8A9D7}"/>
    <dgm:cxn modelId="{01B8D820-05B3-4462-A946-7C5D43BEECE1}" srcId="{C46D1DD5-81E5-41D2-A27C-E7965A247FF5}" destId="{F62ADA08-6856-4276-9926-FB0E67E931C3}" srcOrd="0" destOrd="0" parTransId="{36B86BFB-3113-4095-A04D-E9F0807C25FA}" sibTransId="{85CCBD0B-F089-4D3F-8C26-6225868FD333}"/>
    <dgm:cxn modelId="{00B1FD45-B9F2-4B40-9ECD-631B9E12F473}" srcId="{C46D1DD5-81E5-41D2-A27C-E7965A247FF5}" destId="{D2FB04AF-2859-4FC4-A9F0-48F859A91309}" srcOrd="3" destOrd="0" parTransId="{4FB16E91-6D58-40A3-8DD9-CD25F817752C}" sibTransId="{2CB1863A-AFE9-47DF-82EB-709EDA33374C}"/>
    <dgm:cxn modelId="{B1D30755-0791-4E61-9E66-7E74CCA1859B}" type="presOf" srcId="{4DA34D23-549C-4271-A289-11758DD8A9D7}" destId="{59F84E93-62EA-4998-9BAA-A2F16D526B77}" srcOrd="0" destOrd="0" presId="urn:microsoft.com/office/officeart/2018/2/layout/IconCircleList"/>
    <dgm:cxn modelId="{29844559-E24C-4536-A6AF-B770C12F1F48}" type="presOf" srcId="{D2FB04AF-2859-4FC4-A9F0-48F859A91309}" destId="{C447F8D8-4F92-4D09-B308-07D1D85DA629}" srcOrd="0" destOrd="0" presId="urn:microsoft.com/office/officeart/2018/2/layout/IconCircleList"/>
    <dgm:cxn modelId="{37BD1B5E-8261-4163-A06C-3461A2049E07}" type="presOf" srcId="{85CCBD0B-F089-4D3F-8C26-6225868FD333}" destId="{7D56EE0C-D6AA-4689-965A-E3205EEF7C65}" srcOrd="0" destOrd="0" presId="urn:microsoft.com/office/officeart/2018/2/layout/IconCircleList"/>
    <dgm:cxn modelId="{D2B04173-9951-47FE-971E-0EBA97643B00}" type="presOf" srcId="{C46D1DD5-81E5-41D2-A27C-E7965A247FF5}" destId="{40F0E072-CC55-41DD-946F-702B95816B82}" srcOrd="0" destOrd="0" presId="urn:microsoft.com/office/officeart/2018/2/layout/IconCircleList"/>
    <dgm:cxn modelId="{CB625C99-1893-4D8B-8FD5-0080A5DCE194}" type="presOf" srcId="{6477F914-D455-4889-8ACA-21BBB7C03E0E}" destId="{7BAEB884-D33A-42FA-A164-76C834DC8D60}" srcOrd="0" destOrd="0" presId="urn:microsoft.com/office/officeart/2018/2/layout/IconCircleList"/>
    <dgm:cxn modelId="{3EB9EDA2-3BFE-43F0-808D-5E349CA9415D}" srcId="{C46D1DD5-81E5-41D2-A27C-E7965A247FF5}" destId="{D1730069-0D6E-433B-BE57-691DCAC06D58}" srcOrd="2" destOrd="0" parTransId="{C9FEED3C-DF9B-4613-8C81-F413F82011D0}" sibTransId="{0AF9A3D0-3C1E-4B96-9A3C-282B0A8DF9CC}"/>
    <dgm:cxn modelId="{7EF43BE0-D1A3-412D-B6D3-5189DC20B3A1}" type="presOf" srcId="{0AF9A3D0-3C1E-4B96-9A3C-282B0A8DF9CC}" destId="{BA359742-009C-4AA5-B73E-CCEEF8724ED6}" srcOrd="0" destOrd="0" presId="urn:microsoft.com/office/officeart/2018/2/layout/IconCircleList"/>
    <dgm:cxn modelId="{CB0DCFF9-615D-4050-8EBB-7769461EBC15}" type="presOf" srcId="{F62ADA08-6856-4276-9926-FB0E67E931C3}" destId="{DBC694AA-D008-4156-AE38-EDFB787EA6F0}" srcOrd="0" destOrd="0" presId="urn:microsoft.com/office/officeart/2018/2/layout/IconCircleList"/>
    <dgm:cxn modelId="{BF84AF82-101B-481A-A756-F25212305B8A}" type="presParOf" srcId="{40F0E072-CC55-41DD-946F-702B95816B82}" destId="{01850E16-9973-4A0E-A542-1E0B404430B9}" srcOrd="0" destOrd="0" presId="urn:microsoft.com/office/officeart/2018/2/layout/IconCircleList"/>
    <dgm:cxn modelId="{7EB25D1A-839E-4925-A199-7622258BB242}" type="presParOf" srcId="{01850E16-9973-4A0E-A542-1E0B404430B9}" destId="{83A11B97-B6E3-4242-8D6C-F63BE890C09F}" srcOrd="0" destOrd="0" presId="urn:microsoft.com/office/officeart/2018/2/layout/IconCircleList"/>
    <dgm:cxn modelId="{A4390249-600F-4132-9077-4A5A4749105F}" type="presParOf" srcId="{83A11B97-B6E3-4242-8D6C-F63BE890C09F}" destId="{08782824-4123-42E3-A93A-E0D4E527CDF3}" srcOrd="0" destOrd="0" presId="urn:microsoft.com/office/officeart/2018/2/layout/IconCircleList"/>
    <dgm:cxn modelId="{F706C1D2-1138-4333-82CD-E115A424BF91}" type="presParOf" srcId="{83A11B97-B6E3-4242-8D6C-F63BE890C09F}" destId="{B4DCF228-04F9-4A44-A27A-59632FE95C7E}" srcOrd="1" destOrd="0" presId="urn:microsoft.com/office/officeart/2018/2/layout/IconCircleList"/>
    <dgm:cxn modelId="{2BCB6FCE-22D2-444A-8205-9A753C17F487}" type="presParOf" srcId="{83A11B97-B6E3-4242-8D6C-F63BE890C09F}" destId="{4423ACAF-1EA4-468F-8E4E-7A8A033F0B95}" srcOrd="2" destOrd="0" presId="urn:microsoft.com/office/officeart/2018/2/layout/IconCircleList"/>
    <dgm:cxn modelId="{1976829F-FE90-482A-A9D9-1CE4D4E70613}" type="presParOf" srcId="{83A11B97-B6E3-4242-8D6C-F63BE890C09F}" destId="{DBC694AA-D008-4156-AE38-EDFB787EA6F0}" srcOrd="3" destOrd="0" presId="urn:microsoft.com/office/officeart/2018/2/layout/IconCircleList"/>
    <dgm:cxn modelId="{DA8F2531-0699-4094-806A-947976C39711}" type="presParOf" srcId="{01850E16-9973-4A0E-A542-1E0B404430B9}" destId="{7D56EE0C-D6AA-4689-965A-E3205EEF7C65}" srcOrd="1" destOrd="0" presId="urn:microsoft.com/office/officeart/2018/2/layout/IconCircleList"/>
    <dgm:cxn modelId="{6BBEC114-6CE8-4832-B620-B514322994B1}" type="presParOf" srcId="{01850E16-9973-4A0E-A542-1E0B404430B9}" destId="{25C58790-1D5E-4204-BF2E-DC49E64051FA}" srcOrd="2" destOrd="0" presId="urn:microsoft.com/office/officeart/2018/2/layout/IconCircleList"/>
    <dgm:cxn modelId="{4FF3DC7F-F454-43A6-BCF3-FFF6905F15B3}" type="presParOf" srcId="{25C58790-1D5E-4204-BF2E-DC49E64051FA}" destId="{FC53893B-9E7F-46C5-B0CC-3A14EFE45C1F}" srcOrd="0" destOrd="0" presId="urn:microsoft.com/office/officeart/2018/2/layout/IconCircleList"/>
    <dgm:cxn modelId="{7A7D553E-AF6B-42A4-B301-0FFB2BFD26DD}" type="presParOf" srcId="{25C58790-1D5E-4204-BF2E-DC49E64051FA}" destId="{82681FE1-5454-486E-BB26-AE3BA8818C32}" srcOrd="1" destOrd="0" presId="urn:microsoft.com/office/officeart/2018/2/layout/IconCircleList"/>
    <dgm:cxn modelId="{05768950-9291-4A78-98FD-2F9C8F4A8EA0}" type="presParOf" srcId="{25C58790-1D5E-4204-BF2E-DC49E64051FA}" destId="{71F9BA58-E7A7-4A16-965B-4AB796B354DA}" srcOrd="2" destOrd="0" presId="urn:microsoft.com/office/officeart/2018/2/layout/IconCircleList"/>
    <dgm:cxn modelId="{F9D0AE02-1A9B-461A-9BE0-B277522B5713}" type="presParOf" srcId="{25C58790-1D5E-4204-BF2E-DC49E64051FA}" destId="{7BAEB884-D33A-42FA-A164-76C834DC8D60}" srcOrd="3" destOrd="0" presId="urn:microsoft.com/office/officeart/2018/2/layout/IconCircleList"/>
    <dgm:cxn modelId="{710504A5-6869-45B3-8927-325423E66B10}" type="presParOf" srcId="{01850E16-9973-4A0E-A542-1E0B404430B9}" destId="{59F84E93-62EA-4998-9BAA-A2F16D526B77}" srcOrd="3" destOrd="0" presId="urn:microsoft.com/office/officeart/2018/2/layout/IconCircleList"/>
    <dgm:cxn modelId="{2EC793E9-BDBD-4E44-8FCE-8B411BC91613}" type="presParOf" srcId="{01850E16-9973-4A0E-A542-1E0B404430B9}" destId="{B9701C89-234B-43F1-A326-4E404612D5FA}" srcOrd="4" destOrd="0" presId="urn:microsoft.com/office/officeart/2018/2/layout/IconCircleList"/>
    <dgm:cxn modelId="{6230BB1A-6C1C-4436-9BC3-F8F8B8CB7DC8}" type="presParOf" srcId="{B9701C89-234B-43F1-A326-4E404612D5FA}" destId="{3DF393EE-FF17-4A83-9C39-5A2E9F075B09}" srcOrd="0" destOrd="0" presId="urn:microsoft.com/office/officeart/2018/2/layout/IconCircleList"/>
    <dgm:cxn modelId="{387F884B-E00A-4464-9B09-EFEE0BF757B9}" type="presParOf" srcId="{B9701C89-234B-43F1-A326-4E404612D5FA}" destId="{7A6CAD47-120A-4C21-924C-C42777D195D5}" srcOrd="1" destOrd="0" presId="urn:microsoft.com/office/officeart/2018/2/layout/IconCircleList"/>
    <dgm:cxn modelId="{520B3F3B-9BDB-4EA4-9782-743EDCDCAF8A}" type="presParOf" srcId="{B9701C89-234B-43F1-A326-4E404612D5FA}" destId="{C3BBB7FD-2D0F-4E6C-A383-C214784180A7}" srcOrd="2" destOrd="0" presId="urn:microsoft.com/office/officeart/2018/2/layout/IconCircleList"/>
    <dgm:cxn modelId="{4C6F3394-8EED-48D2-B524-B3228CE026B3}" type="presParOf" srcId="{B9701C89-234B-43F1-A326-4E404612D5FA}" destId="{AF66B3F2-5BB8-4DB2-9556-9A93D9F0A549}" srcOrd="3" destOrd="0" presId="urn:microsoft.com/office/officeart/2018/2/layout/IconCircleList"/>
    <dgm:cxn modelId="{17CB666F-268E-4AD4-857C-07708BA5B7F1}" type="presParOf" srcId="{01850E16-9973-4A0E-A542-1E0B404430B9}" destId="{BA359742-009C-4AA5-B73E-CCEEF8724ED6}" srcOrd="5" destOrd="0" presId="urn:microsoft.com/office/officeart/2018/2/layout/IconCircleList"/>
    <dgm:cxn modelId="{7F4B7BBB-48DB-49A3-AFA2-45091EDA6BC0}" type="presParOf" srcId="{01850E16-9973-4A0E-A542-1E0B404430B9}" destId="{7E3E6574-A26A-41AD-AFE9-A2F04C48ADE2}" srcOrd="6" destOrd="0" presId="urn:microsoft.com/office/officeart/2018/2/layout/IconCircleList"/>
    <dgm:cxn modelId="{ED2B1AA0-AF5C-48B9-840B-277FA41F0415}" type="presParOf" srcId="{7E3E6574-A26A-41AD-AFE9-A2F04C48ADE2}" destId="{DC9334FA-92C5-4F29-8376-526349F47936}" srcOrd="0" destOrd="0" presId="urn:microsoft.com/office/officeart/2018/2/layout/IconCircleList"/>
    <dgm:cxn modelId="{C50735CA-1E7F-4381-A690-06F15008F111}" type="presParOf" srcId="{7E3E6574-A26A-41AD-AFE9-A2F04C48ADE2}" destId="{14029FD8-41D3-412A-AE2A-47C1FCE471F5}" srcOrd="1" destOrd="0" presId="urn:microsoft.com/office/officeart/2018/2/layout/IconCircleList"/>
    <dgm:cxn modelId="{35F28650-60F6-4F90-BD96-A9D6A5395804}" type="presParOf" srcId="{7E3E6574-A26A-41AD-AFE9-A2F04C48ADE2}" destId="{37D09B54-BD4E-49DE-A9E8-F6855B4E6394}" srcOrd="2" destOrd="0" presId="urn:microsoft.com/office/officeart/2018/2/layout/IconCircleList"/>
    <dgm:cxn modelId="{BBB6FC7B-E3E7-47B5-978C-274CD3E7E3BB}" type="presParOf" srcId="{7E3E6574-A26A-41AD-AFE9-A2F04C48ADE2}" destId="{C447F8D8-4F92-4D09-B308-07D1D85DA62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937316-F3C4-412B-8288-8559D4B37F0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1770CF-661E-4650-8060-54B1A139F625}">
      <dgm:prSet/>
      <dgm:spPr/>
      <dgm:t>
        <a:bodyPr/>
        <a:lstStyle/>
        <a:p>
          <a:r>
            <a:rPr lang="en-US" dirty="0"/>
            <a:t>Why Singapore grow up so quickly</a:t>
          </a:r>
          <a:r>
            <a:rPr lang="ja-JP"/>
            <a:t> </a:t>
          </a:r>
          <a:endParaRPr lang="en-US" dirty="0"/>
        </a:p>
      </dgm:t>
    </dgm:pt>
    <dgm:pt modelId="{384EA008-396C-4FCE-8837-CB36C591AB14}" type="parTrans" cxnId="{A49B0656-F58A-4737-BB60-3FA936147EB6}">
      <dgm:prSet/>
      <dgm:spPr/>
      <dgm:t>
        <a:bodyPr/>
        <a:lstStyle/>
        <a:p>
          <a:endParaRPr lang="en-US"/>
        </a:p>
      </dgm:t>
    </dgm:pt>
    <dgm:pt modelId="{292C4B52-212E-4D8E-B425-90F04EFC002F}" type="sibTrans" cxnId="{A49B0656-F58A-4737-BB60-3FA936147EB6}">
      <dgm:prSet/>
      <dgm:spPr/>
      <dgm:t>
        <a:bodyPr/>
        <a:lstStyle/>
        <a:p>
          <a:endParaRPr lang="en-US"/>
        </a:p>
      </dgm:t>
    </dgm:pt>
    <dgm:pt modelId="{F28E2982-853C-419F-B4E8-27DF27AA0D93}">
      <dgm:prSet/>
      <dgm:spPr/>
      <dgm:t>
        <a:bodyPr/>
        <a:lstStyle/>
        <a:p>
          <a:r>
            <a:rPr lang="en-US"/>
            <a:t>Not  have natural sources like water, mining, national land and cultivated land. </a:t>
          </a:r>
        </a:p>
      </dgm:t>
    </dgm:pt>
    <dgm:pt modelId="{4B4B3885-6119-42E8-BD7D-B026A8DEAFCE}" type="parTrans" cxnId="{5389417B-96C0-48E2-B30C-D00DFEBFDC43}">
      <dgm:prSet/>
      <dgm:spPr/>
      <dgm:t>
        <a:bodyPr/>
        <a:lstStyle/>
        <a:p>
          <a:endParaRPr lang="en-US"/>
        </a:p>
      </dgm:t>
    </dgm:pt>
    <dgm:pt modelId="{BEE986E1-01C9-4081-89EA-9E268797D9FD}" type="sibTrans" cxnId="{5389417B-96C0-48E2-B30C-D00DFEBFDC43}">
      <dgm:prSet/>
      <dgm:spPr/>
      <dgm:t>
        <a:bodyPr/>
        <a:lstStyle/>
        <a:p>
          <a:endParaRPr lang="en-US"/>
        </a:p>
      </dgm:t>
    </dgm:pt>
    <dgm:pt modelId="{B512007E-8224-4395-8FB2-A84CD0889955}">
      <dgm:prSet/>
      <dgm:spPr/>
      <dgm:t>
        <a:bodyPr/>
        <a:lstStyle/>
        <a:p>
          <a:r>
            <a:rPr lang="en-US"/>
            <a:t>The only way to survive in the global society is to grow up the people. </a:t>
          </a:r>
        </a:p>
      </dgm:t>
    </dgm:pt>
    <dgm:pt modelId="{F533AF4A-385F-4DC5-A976-4F8DB576778A}" type="parTrans" cxnId="{9987C875-C329-48AE-AD6B-23E24245606B}">
      <dgm:prSet/>
      <dgm:spPr/>
      <dgm:t>
        <a:bodyPr/>
        <a:lstStyle/>
        <a:p>
          <a:endParaRPr lang="en-US"/>
        </a:p>
      </dgm:t>
    </dgm:pt>
    <dgm:pt modelId="{EB1D1A18-BC8E-4814-A366-018E1861D226}" type="sibTrans" cxnId="{9987C875-C329-48AE-AD6B-23E24245606B}">
      <dgm:prSet/>
      <dgm:spPr/>
      <dgm:t>
        <a:bodyPr/>
        <a:lstStyle/>
        <a:p>
          <a:endParaRPr lang="en-US"/>
        </a:p>
      </dgm:t>
    </dgm:pt>
    <dgm:pt modelId="{3D2A5EAB-48D6-3D4E-A974-6FD9806F33D8}" type="pres">
      <dgm:prSet presAssocID="{C2937316-F3C4-412B-8288-8559D4B37F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B5593E-B88D-EC45-BB46-07492F14CECC}" type="pres">
      <dgm:prSet presAssocID="{9B1770CF-661E-4650-8060-54B1A139F625}" presName="hierRoot1" presStyleCnt="0"/>
      <dgm:spPr/>
    </dgm:pt>
    <dgm:pt modelId="{F1EBA8D1-2DD6-B446-82E4-85679DEF63E2}" type="pres">
      <dgm:prSet presAssocID="{9B1770CF-661E-4650-8060-54B1A139F625}" presName="composite" presStyleCnt="0"/>
      <dgm:spPr/>
    </dgm:pt>
    <dgm:pt modelId="{6456A19A-E2C8-3A45-A7CC-5BB97FCDD465}" type="pres">
      <dgm:prSet presAssocID="{9B1770CF-661E-4650-8060-54B1A139F625}" presName="background" presStyleLbl="node0" presStyleIdx="0" presStyleCnt="3"/>
      <dgm:spPr/>
    </dgm:pt>
    <dgm:pt modelId="{969D6520-AEAD-9A43-BD4D-76B0B702622F}" type="pres">
      <dgm:prSet presAssocID="{9B1770CF-661E-4650-8060-54B1A139F625}" presName="text" presStyleLbl="fgAcc0" presStyleIdx="0" presStyleCnt="3">
        <dgm:presLayoutVars>
          <dgm:chPref val="3"/>
        </dgm:presLayoutVars>
      </dgm:prSet>
      <dgm:spPr/>
    </dgm:pt>
    <dgm:pt modelId="{F2455C48-70AE-B64F-9CF9-58046B67ABE6}" type="pres">
      <dgm:prSet presAssocID="{9B1770CF-661E-4650-8060-54B1A139F625}" presName="hierChild2" presStyleCnt="0"/>
      <dgm:spPr/>
    </dgm:pt>
    <dgm:pt modelId="{4BF0E822-DC06-2244-9435-FCAB3A363AC6}" type="pres">
      <dgm:prSet presAssocID="{F28E2982-853C-419F-B4E8-27DF27AA0D93}" presName="hierRoot1" presStyleCnt="0"/>
      <dgm:spPr/>
    </dgm:pt>
    <dgm:pt modelId="{DA7D7A62-207D-BB43-B2C3-6D40D96FA9A4}" type="pres">
      <dgm:prSet presAssocID="{F28E2982-853C-419F-B4E8-27DF27AA0D93}" presName="composite" presStyleCnt="0"/>
      <dgm:spPr/>
    </dgm:pt>
    <dgm:pt modelId="{55DC6DE6-E532-204D-A42F-E35E486990BA}" type="pres">
      <dgm:prSet presAssocID="{F28E2982-853C-419F-B4E8-27DF27AA0D93}" presName="background" presStyleLbl="node0" presStyleIdx="1" presStyleCnt="3"/>
      <dgm:spPr/>
    </dgm:pt>
    <dgm:pt modelId="{C54085AE-4C70-CF44-B4A8-70DBF02063CF}" type="pres">
      <dgm:prSet presAssocID="{F28E2982-853C-419F-B4E8-27DF27AA0D93}" presName="text" presStyleLbl="fgAcc0" presStyleIdx="1" presStyleCnt="3">
        <dgm:presLayoutVars>
          <dgm:chPref val="3"/>
        </dgm:presLayoutVars>
      </dgm:prSet>
      <dgm:spPr/>
    </dgm:pt>
    <dgm:pt modelId="{E982A731-702B-D44D-BD8E-9B1B67D08853}" type="pres">
      <dgm:prSet presAssocID="{F28E2982-853C-419F-B4E8-27DF27AA0D93}" presName="hierChild2" presStyleCnt="0"/>
      <dgm:spPr/>
    </dgm:pt>
    <dgm:pt modelId="{4B956B0B-8D65-5940-8B1C-FEFBF6BA9D54}" type="pres">
      <dgm:prSet presAssocID="{B512007E-8224-4395-8FB2-A84CD0889955}" presName="hierRoot1" presStyleCnt="0"/>
      <dgm:spPr/>
    </dgm:pt>
    <dgm:pt modelId="{FF2EAA70-04D0-CE44-AC02-DFDB9261C1CD}" type="pres">
      <dgm:prSet presAssocID="{B512007E-8224-4395-8FB2-A84CD0889955}" presName="composite" presStyleCnt="0"/>
      <dgm:spPr/>
    </dgm:pt>
    <dgm:pt modelId="{B27BE55A-6327-264C-A0C7-E4341F62ED87}" type="pres">
      <dgm:prSet presAssocID="{B512007E-8224-4395-8FB2-A84CD0889955}" presName="background" presStyleLbl="node0" presStyleIdx="2" presStyleCnt="3"/>
      <dgm:spPr/>
    </dgm:pt>
    <dgm:pt modelId="{B570E0B6-9F84-D546-AA06-DA5B7EBA174D}" type="pres">
      <dgm:prSet presAssocID="{B512007E-8224-4395-8FB2-A84CD0889955}" presName="text" presStyleLbl="fgAcc0" presStyleIdx="2" presStyleCnt="3">
        <dgm:presLayoutVars>
          <dgm:chPref val="3"/>
        </dgm:presLayoutVars>
      </dgm:prSet>
      <dgm:spPr/>
    </dgm:pt>
    <dgm:pt modelId="{54683313-1BCE-9842-949C-3D646384E7AA}" type="pres">
      <dgm:prSet presAssocID="{B512007E-8224-4395-8FB2-A84CD0889955}" presName="hierChild2" presStyleCnt="0"/>
      <dgm:spPr/>
    </dgm:pt>
  </dgm:ptLst>
  <dgm:cxnLst>
    <dgm:cxn modelId="{ED23DE34-E4B8-184D-8134-A4A22F858758}" type="presOf" srcId="{9B1770CF-661E-4650-8060-54B1A139F625}" destId="{969D6520-AEAD-9A43-BD4D-76B0B702622F}" srcOrd="0" destOrd="0" presId="urn:microsoft.com/office/officeart/2005/8/layout/hierarchy1"/>
    <dgm:cxn modelId="{A49B0656-F58A-4737-BB60-3FA936147EB6}" srcId="{C2937316-F3C4-412B-8288-8559D4B37F0D}" destId="{9B1770CF-661E-4650-8060-54B1A139F625}" srcOrd="0" destOrd="0" parTransId="{384EA008-396C-4FCE-8837-CB36C591AB14}" sibTransId="{292C4B52-212E-4D8E-B425-90F04EFC002F}"/>
    <dgm:cxn modelId="{9987C875-C329-48AE-AD6B-23E24245606B}" srcId="{C2937316-F3C4-412B-8288-8559D4B37F0D}" destId="{B512007E-8224-4395-8FB2-A84CD0889955}" srcOrd="2" destOrd="0" parTransId="{F533AF4A-385F-4DC5-A976-4F8DB576778A}" sibTransId="{EB1D1A18-BC8E-4814-A366-018E1861D226}"/>
    <dgm:cxn modelId="{5389417B-96C0-48E2-B30C-D00DFEBFDC43}" srcId="{C2937316-F3C4-412B-8288-8559D4B37F0D}" destId="{F28E2982-853C-419F-B4E8-27DF27AA0D93}" srcOrd="1" destOrd="0" parTransId="{4B4B3885-6119-42E8-BD7D-B026A8DEAFCE}" sibTransId="{BEE986E1-01C9-4081-89EA-9E268797D9FD}"/>
    <dgm:cxn modelId="{68242E92-BA58-4D44-9E4D-E090828AB9D2}" type="presOf" srcId="{B512007E-8224-4395-8FB2-A84CD0889955}" destId="{B570E0B6-9F84-D546-AA06-DA5B7EBA174D}" srcOrd="0" destOrd="0" presId="urn:microsoft.com/office/officeart/2005/8/layout/hierarchy1"/>
    <dgm:cxn modelId="{6106FEED-A46F-FB46-832A-F9A1A866A459}" type="presOf" srcId="{F28E2982-853C-419F-B4E8-27DF27AA0D93}" destId="{C54085AE-4C70-CF44-B4A8-70DBF02063CF}" srcOrd="0" destOrd="0" presId="urn:microsoft.com/office/officeart/2005/8/layout/hierarchy1"/>
    <dgm:cxn modelId="{50EECEF0-E9A8-FD4F-8D34-9506AF8A522A}" type="presOf" srcId="{C2937316-F3C4-412B-8288-8559D4B37F0D}" destId="{3D2A5EAB-48D6-3D4E-A974-6FD9806F33D8}" srcOrd="0" destOrd="0" presId="urn:microsoft.com/office/officeart/2005/8/layout/hierarchy1"/>
    <dgm:cxn modelId="{1C00D00B-174E-3140-A730-214E76A17ECD}" type="presParOf" srcId="{3D2A5EAB-48D6-3D4E-A974-6FD9806F33D8}" destId="{92B5593E-B88D-EC45-BB46-07492F14CECC}" srcOrd="0" destOrd="0" presId="urn:microsoft.com/office/officeart/2005/8/layout/hierarchy1"/>
    <dgm:cxn modelId="{177D34DD-4D1C-554B-972E-2D58FEA4AE65}" type="presParOf" srcId="{92B5593E-B88D-EC45-BB46-07492F14CECC}" destId="{F1EBA8D1-2DD6-B446-82E4-85679DEF63E2}" srcOrd="0" destOrd="0" presId="urn:microsoft.com/office/officeart/2005/8/layout/hierarchy1"/>
    <dgm:cxn modelId="{BF268136-3904-EE44-A0B9-A3899DE3AD17}" type="presParOf" srcId="{F1EBA8D1-2DD6-B446-82E4-85679DEF63E2}" destId="{6456A19A-E2C8-3A45-A7CC-5BB97FCDD465}" srcOrd="0" destOrd="0" presId="urn:microsoft.com/office/officeart/2005/8/layout/hierarchy1"/>
    <dgm:cxn modelId="{279C58C0-59CA-E743-B6ED-0D424284B395}" type="presParOf" srcId="{F1EBA8D1-2DD6-B446-82E4-85679DEF63E2}" destId="{969D6520-AEAD-9A43-BD4D-76B0B702622F}" srcOrd="1" destOrd="0" presId="urn:microsoft.com/office/officeart/2005/8/layout/hierarchy1"/>
    <dgm:cxn modelId="{61BAF403-9CE1-9A43-B616-4614C99F7A11}" type="presParOf" srcId="{92B5593E-B88D-EC45-BB46-07492F14CECC}" destId="{F2455C48-70AE-B64F-9CF9-58046B67ABE6}" srcOrd="1" destOrd="0" presId="urn:microsoft.com/office/officeart/2005/8/layout/hierarchy1"/>
    <dgm:cxn modelId="{A516102E-F2C1-E148-AB69-41CE4061BCF1}" type="presParOf" srcId="{3D2A5EAB-48D6-3D4E-A974-6FD9806F33D8}" destId="{4BF0E822-DC06-2244-9435-FCAB3A363AC6}" srcOrd="1" destOrd="0" presId="urn:microsoft.com/office/officeart/2005/8/layout/hierarchy1"/>
    <dgm:cxn modelId="{5D72EF32-A6AF-FE41-94B9-8CF46EA1AA6A}" type="presParOf" srcId="{4BF0E822-DC06-2244-9435-FCAB3A363AC6}" destId="{DA7D7A62-207D-BB43-B2C3-6D40D96FA9A4}" srcOrd="0" destOrd="0" presId="urn:microsoft.com/office/officeart/2005/8/layout/hierarchy1"/>
    <dgm:cxn modelId="{3EC7EFA3-7A94-CF49-9DAD-4E346D5A37D2}" type="presParOf" srcId="{DA7D7A62-207D-BB43-B2C3-6D40D96FA9A4}" destId="{55DC6DE6-E532-204D-A42F-E35E486990BA}" srcOrd="0" destOrd="0" presId="urn:microsoft.com/office/officeart/2005/8/layout/hierarchy1"/>
    <dgm:cxn modelId="{D4F2C67E-F673-6147-80B9-D14ED9E414D2}" type="presParOf" srcId="{DA7D7A62-207D-BB43-B2C3-6D40D96FA9A4}" destId="{C54085AE-4C70-CF44-B4A8-70DBF02063CF}" srcOrd="1" destOrd="0" presId="urn:microsoft.com/office/officeart/2005/8/layout/hierarchy1"/>
    <dgm:cxn modelId="{08ED05A4-B851-574C-AB44-D157A508BFA2}" type="presParOf" srcId="{4BF0E822-DC06-2244-9435-FCAB3A363AC6}" destId="{E982A731-702B-D44D-BD8E-9B1B67D08853}" srcOrd="1" destOrd="0" presId="urn:microsoft.com/office/officeart/2005/8/layout/hierarchy1"/>
    <dgm:cxn modelId="{9EC16BF0-C011-FD4B-8B3E-FE9CF7FAA896}" type="presParOf" srcId="{3D2A5EAB-48D6-3D4E-A974-6FD9806F33D8}" destId="{4B956B0B-8D65-5940-8B1C-FEFBF6BA9D54}" srcOrd="2" destOrd="0" presId="urn:microsoft.com/office/officeart/2005/8/layout/hierarchy1"/>
    <dgm:cxn modelId="{A78E4723-097B-B146-89E5-9FEB85898959}" type="presParOf" srcId="{4B956B0B-8D65-5940-8B1C-FEFBF6BA9D54}" destId="{FF2EAA70-04D0-CE44-AC02-DFDB9261C1CD}" srcOrd="0" destOrd="0" presId="urn:microsoft.com/office/officeart/2005/8/layout/hierarchy1"/>
    <dgm:cxn modelId="{A02861B9-97E7-F64C-89DA-BDEE37B24A9B}" type="presParOf" srcId="{FF2EAA70-04D0-CE44-AC02-DFDB9261C1CD}" destId="{B27BE55A-6327-264C-A0C7-E4341F62ED87}" srcOrd="0" destOrd="0" presId="urn:microsoft.com/office/officeart/2005/8/layout/hierarchy1"/>
    <dgm:cxn modelId="{851CDA99-7160-A045-9400-45F930452848}" type="presParOf" srcId="{FF2EAA70-04D0-CE44-AC02-DFDB9261C1CD}" destId="{B570E0B6-9F84-D546-AA06-DA5B7EBA174D}" srcOrd="1" destOrd="0" presId="urn:microsoft.com/office/officeart/2005/8/layout/hierarchy1"/>
    <dgm:cxn modelId="{ECAF6CD2-AB9D-F246-9415-0C6B5D74D371}" type="presParOf" srcId="{4B956B0B-8D65-5940-8B1C-FEFBF6BA9D54}" destId="{54683313-1BCE-9842-949C-3D646384E7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5917A-DA88-4219-A10B-D9F3B681DAF3}">
      <dsp:nvSpPr>
        <dsp:cNvPr id="0" name=""/>
        <dsp:cNvSpPr/>
      </dsp:nvSpPr>
      <dsp:spPr>
        <a:xfrm>
          <a:off x="508512" y="653399"/>
          <a:ext cx="1509750" cy="1509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9A326-13F7-4DBE-8378-8F666744CE11}">
      <dsp:nvSpPr>
        <dsp:cNvPr id="0" name=""/>
        <dsp:cNvSpPr/>
      </dsp:nvSpPr>
      <dsp:spPr>
        <a:xfrm>
          <a:off x="830262" y="975150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6AF76-2BFB-46FF-B425-0233DF65B0EE}">
      <dsp:nvSpPr>
        <dsp:cNvPr id="0" name=""/>
        <dsp:cNvSpPr/>
      </dsp:nvSpPr>
      <dsp:spPr>
        <a:xfrm>
          <a:off x="25887" y="2633400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1600" kern="1200"/>
            <a:t>Multiethnic food</a:t>
          </a:r>
          <a:endParaRPr lang="en-US" sz="1600" kern="1200"/>
        </a:p>
      </dsp:txBody>
      <dsp:txXfrm>
        <a:off x="25887" y="2633400"/>
        <a:ext cx="2475000" cy="720000"/>
      </dsp:txXfrm>
    </dsp:sp>
    <dsp:sp modelId="{103EB76D-FA60-430B-93B4-DA2C38730FC3}">
      <dsp:nvSpPr>
        <dsp:cNvPr id="0" name=""/>
        <dsp:cNvSpPr/>
      </dsp:nvSpPr>
      <dsp:spPr>
        <a:xfrm>
          <a:off x="3416637" y="653399"/>
          <a:ext cx="1509750" cy="15097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C4553-E283-4FB9-A21C-CC63C04D637E}">
      <dsp:nvSpPr>
        <dsp:cNvPr id="0" name=""/>
        <dsp:cNvSpPr/>
      </dsp:nvSpPr>
      <dsp:spPr>
        <a:xfrm>
          <a:off x="3738387" y="975150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F9D98-5B70-43AA-866E-FD44CA3D0906}">
      <dsp:nvSpPr>
        <dsp:cNvPr id="0" name=""/>
        <dsp:cNvSpPr/>
      </dsp:nvSpPr>
      <dsp:spPr>
        <a:xfrm>
          <a:off x="2934012" y="2633400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sz="1600" kern="1200"/>
            <a:t>Food court and Hawkers</a:t>
          </a:r>
          <a:endParaRPr lang="en-US" sz="1600" kern="1200"/>
        </a:p>
      </dsp:txBody>
      <dsp:txXfrm>
        <a:off x="2934012" y="2633400"/>
        <a:ext cx="247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FEBEC-8B86-45A9-9F5B-5266BDC1DD22}">
      <dsp:nvSpPr>
        <dsp:cNvPr id="0" name=""/>
        <dsp:cNvSpPr/>
      </dsp:nvSpPr>
      <dsp:spPr>
        <a:xfrm>
          <a:off x="0" y="727"/>
          <a:ext cx="7084788" cy="17018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036DF-C3FA-4DCE-AEDF-0E317AA91101}">
      <dsp:nvSpPr>
        <dsp:cNvPr id="0" name=""/>
        <dsp:cNvSpPr/>
      </dsp:nvSpPr>
      <dsp:spPr>
        <a:xfrm>
          <a:off x="514815" y="383648"/>
          <a:ext cx="936029" cy="9360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5F3D8-02D5-41D0-BB72-08AAB89CBE4B}">
      <dsp:nvSpPr>
        <dsp:cNvPr id="0" name=""/>
        <dsp:cNvSpPr/>
      </dsp:nvSpPr>
      <dsp:spPr>
        <a:xfrm>
          <a:off x="1965660" y="727"/>
          <a:ext cx="5119127" cy="170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15" tIns="180115" rIns="180115" bIns="1801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500" kern="1200"/>
            <a:t>There are many rules and fine.</a:t>
          </a:r>
          <a:endParaRPr lang="en-US" sz="2500" kern="1200"/>
        </a:p>
      </dsp:txBody>
      <dsp:txXfrm>
        <a:off x="1965660" y="727"/>
        <a:ext cx="5119127" cy="1701870"/>
      </dsp:txXfrm>
    </dsp:sp>
    <dsp:sp modelId="{AE9BE9BB-23CD-428A-A312-9D0E381DF56D}">
      <dsp:nvSpPr>
        <dsp:cNvPr id="0" name=""/>
        <dsp:cNvSpPr/>
      </dsp:nvSpPr>
      <dsp:spPr>
        <a:xfrm>
          <a:off x="0" y="2128066"/>
          <a:ext cx="7084788" cy="17018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04A2E-8E81-40AE-A357-2221ED33E998}">
      <dsp:nvSpPr>
        <dsp:cNvPr id="0" name=""/>
        <dsp:cNvSpPr/>
      </dsp:nvSpPr>
      <dsp:spPr>
        <a:xfrm>
          <a:off x="514815" y="2510986"/>
          <a:ext cx="936029" cy="9360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0AE0E-6A53-4046-A457-439BD1EF0359}">
      <dsp:nvSpPr>
        <dsp:cNvPr id="0" name=""/>
        <dsp:cNvSpPr/>
      </dsp:nvSpPr>
      <dsp:spPr>
        <a:xfrm>
          <a:off x="1965660" y="2128066"/>
          <a:ext cx="5119127" cy="170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15" tIns="180115" rIns="180115" bIns="1801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500" kern="1200"/>
            <a:t>There are cleaner.</a:t>
          </a:r>
          <a:endParaRPr lang="en-US" sz="2500" kern="1200"/>
        </a:p>
      </dsp:txBody>
      <dsp:txXfrm>
        <a:off x="1965660" y="2128066"/>
        <a:ext cx="5119127" cy="1701870"/>
      </dsp:txXfrm>
    </dsp:sp>
    <dsp:sp modelId="{974A737D-4268-4E1B-A5F8-77D186AB4671}">
      <dsp:nvSpPr>
        <dsp:cNvPr id="0" name=""/>
        <dsp:cNvSpPr/>
      </dsp:nvSpPr>
      <dsp:spPr>
        <a:xfrm>
          <a:off x="0" y="4255404"/>
          <a:ext cx="7084788" cy="17018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0442A-2E47-435C-B5C9-652796E19044}">
      <dsp:nvSpPr>
        <dsp:cNvPr id="0" name=""/>
        <dsp:cNvSpPr/>
      </dsp:nvSpPr>
      <dsp:spPr>
        <a:xfrm>
          <a:off x="514815" y="4638325"/>
          <a:ext cx="936029" cy="9360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41DFC-5245-43B5-9683-F71DB95E1843}">
      <dsp:nvSpPr>
        <dsp:cNvPr id="0" name=""/>
        <dsp:cNvSpPr/>
      </dsp:nvSpPr>
      <dsp:spPr>
        <a:xfrm>
          <a:off x="1965660" y="4255404"/>
          <a:ext cx="5119127" cy="1701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115" tIns="180115" rIns="180115" bIns="18011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2500" kern="1200"/>
            <a:t>They tend to follow rules.</a:t>
          </a:r>
          <a:endParaRPr lang="en-US" sz="2500" kern="1200"/>
        </a:p>
      </dsp:txBody>
      <dsp:txXfrm>
        <a:off x="1965660" y="4255404"/>
        <a:ext cx="5119127" cy="1701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E2592-6B47-0F43-946F-AA399E5234B3}">
      <dsp:nvSpPr>
        <dsp:cNvPr id="0" name=""/>
        <dsp:cNvSpPr/>
      </dsp:nvSpPr>
      <dsp:spPr>
        <a:xfrm>
          <a:off x="1378" y="99776"/>
          <a:ext cx="4838879" cy="3072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1B4D54-3B32-2648-AE90-F9067D38C2DA}">
      <dsp:nvSpPr>
        <dsp:cNvPr id="0" name=""/>
        <dsp:cNvSpPr/>
      </dsp:nvSpPr>
      <dsp:spPr>
        <a:xfrm>
          <a:off x="539031" y="610547"/>
          <a:ext cx="4838879" cy="307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400" kern="1200"/>
            <a:t>They have priority communication moral over task fulfillment.</a:t>
          </a:r>
          <a:endParaRPr lang="en-US" sz="3400" kern="1200"/>
        </a:p>
      </dsp:txBody>
      <dsp:txXfrm>
        <a:off x="629027" y="700543"/>
        <a:ext cx="4658887" cy="2892696"/>
      </dsp:txXfrm>
    </dsp:sp>
    <dsp:sp modelId="{1AB01E25-CAE0-8341-9A52-23E9D0C00BA0}">
      <dsp:nvSpPr>
        <dsp:cNvPr id="0" name=""/>
        <dsp:cNvSpPr/>
      </dsp:nvSpPr>
      <dsp:spPr>
        <a:xfrm>
          <a:off x="5915564" y="99776"/>
          <a:ext cx="4838879" cy="3072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F22312-1EE0-B34A-A8AC-67FDE68F45A0}">
      <dsp:nvSpPr>
        <dsp:cNvPr id="0" name=""/>
        <dsp:cNvSpPr/>
      </dsp:nvSpPr>
      <dsp:spPr>
        <a:xfrm>
          <a:off x="6453217" y="610547"/>
          <a:ext cx="4838879" cy="307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3400" kern="1200"/>
            <a:t>They prefer group to individual.</a:t>
          </a:r>
          <a:endParaRPr lang="en-US" sz="3400" kern="1200"/>
        </a:p>
      </dsp:txBody>
      <dsp:txXfrm>
        <a:off x="6543213" y="700543"/>
        <a:ext cx="4658887" cy="28926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A514B-2D55-43CD-AAD1-A93B7D286BCF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3DF79-84B0-48B7-9824-C1C676FC0BC3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C8C2A-34F2-429F-AE67-CF04E5673010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500" kern="1200"/>
            <a:t>Live in competitive society </a:t>
          </a:r>
          <a:endParaRPr lang="en-US" sz="2500" kern="1200"/>
        </a:p>
      </dsp:txBody>
      <dsp:txXfrm>
        <a:off x="2039300" y="956381"/>
        <a:ext cx="4474303" cy="1765627"/>
      </dsp:txXfrm>
    </dsp:sp>
    <dsp:sp modelId="{7EFE27EA-4DCD-47D3-B6AA-2EFB00684AAF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A38AB-2583-4E3A-8EBF-13754BE1F329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DF53B-0D45-400D-BE61-2F704998F635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500" kern="1200"/>
            <a:t>Evacuated by a boss</a:t>
          </a:r>
          <a:endParaRPr lang="en-US" sz="2500" kern="1200"/>
        </a:p>
      </dsp:txBody>
      <dsp:txXfrm>
        <a:off x="2039300" y="3163416"/>
        <a:ext cx="4474303" cy="17656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F0FB0-B268-4D41-A566-8AAD8AD40E5E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769F8-45A9-4FBF-824F-A004B537B5EA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Communicate so directly because </a:t>
          </a:r>
          <a:r>
            <a:rPr kumimoji="1" lang="en-US" sz="1100" kern="1200"/>
            <a:t>Common knowledge is different in the diverse society.</a:t>
          </a:r>
          <a:endParaRPr lang="en-US" sz="1100" kern="1200"/>
        </a:p>
      </dsp:txBody>
      <dsp:txXfrm>
        <a:off x="417971" y="2644140"/>
        <a:ext cx="2889450" cy="720000"/>
      </dsp:txXfrm>
    </dsp:sp>
    <dsp:sp modelId="{8AB4B602-9BAA-4C7C-9138-9B923BB5B5CE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55DC-9B28-48F3-A46A-2B97AFBEE4B8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Prefer to divide the task </a:t>
          </a:r>
        </a:p>
      </dsp:txBody>
      <dsp:txXfrm>
        <a:off x="3813075" y="2644140"/>
        <a:ext cx="2889450" cy="720000"/>
      </dsp:txXfrm>
    </dsp:sp>
    <dsp:sp modelId="{B6102F06-A74F-4C55-B2B1-1C197230AB05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B33E0-08BA-4559-9010-9DE786FFE263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 time when going back home </a:t>
          </a:r>
        </a:p>
      </dsp:txBody>
      <dsp:txXfrm>
        <a:off x="7208178" y="2644140"/>
        <a:ext cx="28894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3BE48-AFD4-44B7-9CFB-BE46CB68C44B}">
      <dsp:nvSpPr>
        <dsp:cNvPr id="0" name=""/>
        <dsp:cNvSpPr/>
      </dsp:nvSpPr>
      <dsp:spPr>
        <a:xfrm>
          <a:off x="624337" y="653995"/>
          <a:ext cx="1452312" cy="1452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31CD4-A743-4E0D-9B25-EB60E75E96A2}">
      <dsp:nvSpPr>
        <dsp:cNvPr id="0" name=""/>
        <dsp:cNvSpPr/>
      </dsp:nvSpPr>
      <dsp:spPr>
        <a:xfrm>
          <a:off x="933846" y="963505"/>
          <a:ext cx="833294" cy="8332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82880-CA0F-4223-9CB5-4ADD2E9BC375}">
      <dsp:nvSpPr>
        <dsp:cNvPr id="0" name=""/>
        <dsp:cNvSpPr/>
      </dsp:nvSpPr>
      <dsp:spPr>
        <a:xfrm>
          <a:off x="160073" y="2558668"/>
          <a:ext cx="238084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en-US" sz="1100" kern="1200"/>
            <a:t>If you want to work in Shigapore </a:t>
          </a:r>
          <a:endParaRPr lang="en-US" sz="1100" kern="1200"/>
        </a:p>
      </dsp:txBody>
      <dsp:txXfrm>
        <a:off x="160073" y="2558668"/>
        <a:ext cx="2380840" cy="945000"/>
      </dsp:txXfrm>
    </dsp:sp>
    <dsp:sp modelId="{42FBAE2D-6A92-4DB4-809F-570DF77F5538}">
      <dsp:nvSpPr>
        <dsp:cNvPr id="0" name=""/>
        <dsp:cNvSpPr/>
      </dsp:nvSpPr>
      <dsp:spPr>
        <a:xfrm>
          <a:off x="3421824" y="653995"/>
          <a:ext cx="1452312" cy="1452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7773C-6794-4474-8DB8-517415309F7A}">
      <dsp:nvSpPr>
        <dsp:cNvPr id="0" name=""/>
        <dsp:cNvSpPr/>
      </dsp:nvSpPr>
      <dsp:spPr>
        <a:xfrm>
          <a:off x="3731334" y="963505"/>
          <a:ext cx="833294" cy="8332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6375F-48D6-4F15-BC12-09EE96DE0BC5}">
      <dsp:nvSpPr>
        <dsp:cNvPr id="0" name=""/>
        <dsp:cNvSpPr/>
      </dsp:nvSpPr>
      <dsp:spPr>
        <a:xfrm>
          <a:off x="2957560" y="2558668"/>
          <a:ext cx="238084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Required feedback </a:t>
          </a:r>
        </a:p>
      </dsp:txBody>
      <dsp:txXfrm>
        <a:off x="2957560" y="2558668"/>
        <a:ext cx="2380840" cy="945000"/>
      </dsp:txXfrm>
    </dsp:sp>
    <dsp:sp modelId="{EE2E895D-1A55-4BB9-97D9-0237D1780769}">
      <dsp:nvSpPr>
        <dsp:cNvPr id="0" name=""/>
        <dsp:cNvSpPr/>
      </dsp:nvSpPr>
      <dsp:spPr>
        <a:xfrm>
          <a:off x="6219312" y="653995"/>
          <a:ext cx="1452312" cy="1452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3DCBB-3F95-49F7-92EF-464A669C84DE}">
      <dsp:nvSpPr>
        <dsp:cNvPr id="0" name=""/>
        <dsp:cNvSpPr/>
      </dsp:nvSpPr>
      <dsp:spPr>
        <a:xfrm>
          <a:off x="6528821" y="963505"/>
          <a:ext cx="833294" cy="8332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B3513-F23D-4170-A669-4E3B4BB27900}">
      <dsp:nvSpPr>
        <dsp:cNvPr id="0" name=""/>
        <dsp:cNvSpPr/>
      </dsp:nvSpPr>
      <dsp:spPr>
        <a:xfrm>
          <a:off x="5755048" y="2558668"/>
          <a:ext cx="238084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en-US" sz="1100" kern="1200" dirty="0"/>
            <a:t>Contract feedback w</a:t>
          </a:r>
          <a:r>
            <a:rPr lang="en-US" sz="1100" kern="1200" dirty="0"/>
            <a:t>as used when you want the other person to improve. You need to point out the bad part. </a:t>
          </a:r>
        </a:p>
      </dsp:txBody>
      <dsp:txXfrm>
        <a:off x="5755048" y="2558668"/>
        <a:ext cx="2380840" cy="945000"/>
      </dsp:txXfrm>
    </dsp:sp>
    <dsp:sp modelId="{007E0BD2-D4C4-46A9-AEB9-08DC14548737}">
      <dsp:nvSpPr>
        <dsp:cNvPr id="0" name=""/>
        <dsp:cNvSpPr/>
      </dsp:nvSpPr>
      <dsp:spPr>
        <a:xfrm>
          <a:off x="9016800" y="653995"/>
          <a:ext cx="1452312" cy="14523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562A8-0782-416E-B644-88A1B1BAA9F7}">
      <dsp:nvSpPr>
        <dsp:cNvPr id="0" name=""/>
        <dsp:cNvSpPr/>
      </dsp:nvSpPr>
      <dsp:spPr>
        <a:xfrm>
          <a:off x="9326309" y="963505"/>
          <a:ext cx="833294" cy="8332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C61BC-61D3-4920-AF0E-2C6ACC0AC9F6}">
      <dsp:nvSpPr>
        <dsp:cNvPr id="0" name=""/>
        <dsp:cNvSpPr/>
      </dsp:nvSpPr>
      <dsp:spPr>
        <a:xfrm>
          <a:off x="8552536" y="2558668"/>
          <a:ext cx="238084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kumimoji="1" lang="en-US" sz="1100" kern="1200" dirty="0"/>
            <a:t>Positive feedback </a:t>
          </a:r>
          <a:r>
            <a:rPr lang="en-US" sz="1100" kern="1200" dirty="0"/>
            <a:t>is just to praise.</a:t>
          </a:r>
        </a:p>
      </dsp:txBody>
      <dsp:txXfrm>
        <a:off x="8552536" y="2558668"/>
        <a:ext cx="2380840" cy="945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185F7-C416-411C-BDD7-2956F25F6C02}">
      <dsp:nvSpPr>
        <dsp:cNvPr id="0" name=""/>
        <dsp:cNvSpPr/>
      </dsp:nvSpPr>
      <dsp:spPr>
        <a:xfrm>
          <a:off x="1212569" y="947533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851EA-723A-404E-B600-2AA00E8467C3}">
      <dsp:nvSpPr>
        <dsp:cNvPr id="0" name=""/>
        <dsp:cNvSpPr/>
      </dsp:nvSpPr>
      <dsp:spPr>
        <a:xfrm>
          <a:off x="417971" y="2616304"/>
          <a:ext cx="28894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What is PLSE </a:t>
          </a:r>
        </a:p>
      </dsp:txBody>
      <dsp:txXfrm>
        <a:off x="417971" y="2616304"/>
        <a:ext cx="2889450" cy="787500"/>
      </dsp:txXfrm>
    </dsp:sp>
    <dsp:sp modelId="{B6867A97-268B-4B4F-B083-E69A2DC859A6}">
      <dsp:nvSpPr>
        <dsp:cNvPr id="0" name=""/>
        <dsp:cNvSpPr/>
      </dsp:nvSpPr>
      <dsp:spPr>
        <a:xfrm>
          <a:off x="4607673" y="947533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57C3A-5AD6-4BF0-BCCD-C630B3B5E1F0}">
      <dsp:nvSpPr>
        <dsp:cNvPr id="0" name=""/>
        <dsp:cNvSpPr/>
      </dsp:nvSpPr>
      <dsp:spPr>
        <a:xfrm>
          <a:off x="3813075" y="2616304"/>
          <a:ext cx="28894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 primary school leaving examination</a:t>
          </a:r>
        </a:p>
      </dsp:txBody>
      <dsp:txXfrm>
        <a:off x="3813075" y="2616304"/>
        <a:ext cx="2889450" cy="787500"/>
      </dsp:txXfrm>
    </dsp:sp>
    <dsp:sp modelId="{01154B67-AC49-4C7C-A55E-267F784A5185}">
      <dsp:nvSpPr>
        <dsp:cNvPr id="0" name=""/>
        <dsp:cNvSpPr/>
      </dsp:nvSpPr>
      <dsp:spPr>
        <a:xfrm>
          <a:off x="8002777" y="947533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3200F-9D21-446B-8277-EC56D989CD93}">
      <dsp:nvSpPr>
        <dsp:cNvPr id="0" name=""/>
        <dsp:cNvSpPr/>
      </dsp:nvSpPr>
      <dsp:spPr>
        <a:xfrm>
          <a:off x="7208178" y="2616304"/>
          <a:ext cx="2889450" cy="78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Subject: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English(Listening, speaking, paper test), second Language, Mathematics, Science</a:t>
          </a:r>
        </a:p>
      </dsp:txBody>
      <dsp:txXfrm>
        <a:off x="7208178" y="2616304"/>
        <a:ext cx="2889450" cy="787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82824-4123-42E3-A93A-E0D4E527CDF3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CF228-04F9-4A44-A27A-59632FE95C7E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694AA-D008-4156-AE38-EDFB787EA6F0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/>
            <a:t>Food </a:t>
          </a:r>
          <a:endParaRPr lang="en-US" sz="2400" kern="1200" dirty="0"/>
        </a:p>
      </dsp:txBody>
      <dsp:txXfrm>
        <a:off x="1834517" y="469890"/>
        <a:ext cx="3148942" cy="1335915"/>
      </dsp:txXfrm>
    </dsp:sp>
    <dsp:sp modelId="{FC53893B-9E7F-46C5-B0CC-3A14EFE45C1F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81FE1-5454-486E-BB26-AE3BA8818C32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AEB884-D33A-42FA-A164-76C834DC8D60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/>
            <a:t>Regulation </a:t>
          </a:r>
          <a:endParaRPr lang="en-US" sz="2400" kern="1200" dirty="0"/>
        </a:p>
      </dsp:txBody>
      <dsp:txXfrm>
        <a:off x="7154322" y="469890"/>
        <a:ext cx="3148942" cy="1335915"/>
      </dsp:txXfrm>
    </dsp:sp>
    <dsp:sp modelId="{3DF393EE-FF17-4A83-9C39-5A2E9F075B09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CAD47-120A-4C21-924C-C42777D195D5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6B3F2-5BB8-4DB2-9556-9A93D9F0A549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</a:t>
          </a:r>
          <a:r>
            <a:rPr kumimoji="1" lang="en-US" sz="2400" kern="1200" dirty="0"/>
            <a:t>he characteristic of  work</a:t>
          </a:r>
          <a:endParaRPr lang="en-US" sz="2400" kern="1200" dirty="0"/>
        </a:p>
      </dsp:txBody>
      <dsp:txXfrm>
        <a:off x="1834517" y="2545532"/>
        <a:ext cx="3148942" cy="1335915"/>
      </dsp:txXfrm>
    </dsp:sp>
    <dsp:sp modelId="{DC9334FA-92C5-4F29-8376-526349F47936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29FD8-41D3-412A-AE2A-47C1FCE471F5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7F8D8-4F92-4D09-B308-07D1D85DA629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400" kern="1200" dirty="0"/>
            <a:t>Education </a:t>
          </a:r>
          <a:endParaRPr lang="en-US" sz="2400" kern="1200" dirty="0"/>
        </a:p>
      </dsp:txBody>
      <dsp:txXfrm>
        <a:off x="7154322" y="2545532"/>
        <a:ext cx="3148942" cy="13359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6A19A-E2C8-3A45-A7CC-5BB97FCDD465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D6520-AEAD-9A43-BD4D-76B0B702622F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Why Singapore grow up so quickly</a:t>
          </a:r>
          <a:r>
            <a:rPr lang="ja-JP" sz="2000" kern="1200"/>
            <a:t> </a:t>
          </a:r>
          <a:endParaRPr lang="en-US" sz="2000" kern="1200" dirty="0"/>
        </a:p>
      </dsp:txBody>
      <dsp:txXfrm>
        <a:off x="383617" y="1447754"/>
        <a:ext cx="2847502" cy="1768010"/>
      </dsp:txXfrm>
    </dsp:sp>
    <dsp:sp modelId="{55DC6DE6-E532-204D-A42F-E35E486990BA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085AE-4C70-CF44-B4A8-70DBF02063CF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Not  have natural sources like water, mining, national land and cultivated land. </a:t>
          </a:r>
        </a:p>
      </dsp:txBody>
      <dsp:txXfrm>
        <a:off x="3998355" y="1447754"/>
        <a:ext cx="2847502" cy="1768010"/>
      </dsp:txXfrm>
    </dsp:sp>
    <dsp:sp modelId="{B27BE55A-6327-264C-A0C7-E4341F62ED87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0E0B6-9F84-D546-AA06-DA5B7EBA174D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The only way to survive in the global society is to grow up the people. </a:t>
          </a:r>
        </a:p>
      </dsp:txBody>
      <dsp:txXfrm>
        <a:off x="7613092" y="1447754"/>
        <a:ext cx="2847502" cy="176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3B5965-9F9C-299A-34DB-3098455B0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461116-7B25-52A8-A2DB-12CBC9C53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170FE3-966E-1BD7-A7B8-C37A06DC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8F370B-7FB0-E9FC-A8BA-E5A2401E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CF0DF1-C342-A7AC-23D4-E7DB0F092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740176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816B9A-D903-6BB5-4703-C3F6EFE49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716D46E-D6B4-771E-5835-B23E62A18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2D87CE-2F16-4AE5-E591-7924070D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C6B9D2-F190-64D3-7149-B7C8D6AE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374DF4-4D14-1330-4267-4C3D5D78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147961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69D4A42-DF92-21B9-0ECB-A712FD59D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B08760-72B1-580F-B44F-856A8D185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957B59-F68B-615C-5AC6-8F599DB9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C50DCA-72EF-AC86-C6F7-AD6A8E5A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823328-F891-5304-B8F7-3BE4EC81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32964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A500C0-713C-017A-5FBA-180F8F73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5B3D07-23C1-9D71-71B5-333BBB9A5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B86A6D-099D-6C17-F549-7C40C226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E3EE94-B7B8-F89E-3297-90561E35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3F1F85-A40B-4058-6219-3CEA181D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99094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78081D-F994-ABDA-6C18-F90CF2860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C988B6-4953-9AED-221C-F39024ED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1038A2-F954-F35E-C7FE-562B202A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42E2F2-F0C2-07F1-D018-27BB0A05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04659D-67D4-82D4-6FEE-1AEA1446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3540828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6A3B6B-2CE3-7E15-123D-25D1B009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A2A1C5-01B3-1A8A-F37F-20FD842CC9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0817466-D07C-82E1-38F1-4D4758A9D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D39CFD0-9A78-C42F-988D-9EEFBE39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CDD613-AE62-9F1F-1CCC-7ADC2D77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053558-8573-9633-90D4-AD5642EF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843914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8E1BD-6B49-FF54-6DB3-0263F6E0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0EF729-6136-B0A0-8406-18527566E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8DBD14-8AEC-FD4A-01CA-64A928B6A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AF9DF29-B9D0-ADC9-6EFC-8FBF50BC8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A328E2-38AB-AC7F-310A-E34558FD5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A690FEF-9E01-0A64-E424-41140FDDF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0286722-82F5-8549-6E82-A79AC6EC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3DDAF5C-E575-A9C9-E4BC-1EB8556F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614107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3D02F2-7E05-9AD5-D490-F799D7BE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53E879-66CD-4FA3-288A-81CF3E721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465C0D-4B6F-637B-732E-EFB8294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729BBC-4D34-4100-8A08-46C2F906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020412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D4D8C51-C80C-89E2-309A-594E06F11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22B6EBE-F732-8C96-9BEA-FB467AE7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E9A72F-AF12-3704-AD74-D75CBAF5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068489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E199B-B099-CA6F-B856-0B2ABDB8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4578AA-61EC-8B54-FF7E-B67E88EB3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703EE16-297A-6CE4-4017-3B67432D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36AA89-AA86-661D-63D8-481C1F56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1D8EC8-C7F6-3022-40BD-FF08CB06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CCCD4E-AC59-6E44-23C5-7DF79B6EB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37233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5B54D8-A60A-7A01-62D2-15F1800B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FE27672-B5B4-C243-2405-10DF62C10A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6AF319C-4BAE-7AB4-2B65-BBA1DAD3C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20054B-9275-A31D-CBBC-7450C95E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D6BBE2-BB44-A1F9-7E65-D53B8B82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3E02CF-544A-F829-AFDC-2289CBBB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363419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32B2DBB-0131-694C-70AE-31F0B1024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D5D8252-3A11-4C7F-9DCF-43432B666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BE4CD4-CF84-B160-649F-321C54C6B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October 24, 2022</a:t>
            </a:fld>
            <a:endParaRPr lang="en-US" cap="all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DA0EF2-014A-B301-E184-20BF6FA3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A81D9D-7DB7-1BE1-0D30-EBB457CA5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5684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3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25FD23E7-C75D-4AFA-A4D4-BE55581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19A25C2-131E-0142-6F98-1EDA7916E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Characteristic of our country </a:t>
            </a:r>
          </a:p>
        </p:txBody>
      </p:sp>
    </p:spTree>
    <p:extLst>
      <p:ext uri="{BB962C8B-B14F-4D97-AF65-F5344CB8AC3E}">
        <p14:creationId xmlns:p14="http://schemas.microsoft.com/office/powerpoint/2010/main" val="58133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48056" y="389970"/>
            <a:ext cx="11301984" cy="860400"/>
          </a:xfrm>
        </p:spPr>
        <p:txBody>
          <a:bodyPr anchor="b">
            <a:normAutofit/>
          </a:bodyPr>
          <a:lstStyle/>
          <a:p>
            <a:r>
              <a:rPr lang="ja-JP"/>
              <a:t>Collectivist 20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D47F2CC6-DFBF-2DA9-FF6B-F6AD544E0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537923"/>
              </p:ext>
            </p:extLst>
          </p:nvPr>
        </p:nvGraphicFramePr>
        <p:xfrm>
          <a:off x="821345" y="1666635"/>
          <a:ext cx="11293475" cy="378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86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643A30AE-E44A-FE81-3F96-D8CD8CCDF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694843-12C4-E315-F061-5376FBEC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altLang="ja-JP" sz="4000"/>
              <a:t>How much for chicken rice</a:t>
            </a:r>
            <a:r>
              <a:rPr lang="ja-JP" altLang="en-US" sz="4000"/>
              <a:t> </a:t>
            </a:r>
            <a:r>
              <a:rPr lang="en-US" altLang="ja-JP" sz="4000"/>
              <a:t>at food court?</a:t>
            </a:r>
            <a:endParaRPr kumimoji="1"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5896E3-A39E-3D50-5D68-BF020AA3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200"/>
              <a:t>About 3~5 dollars 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200"/>
              <a:t>About 5~7 dollars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200"/>
              <a:t>About 7~10 dollars </a:t>
            </a:r>
          </a:p>
          <a:p>
            <a:pPr marL="514350" indent="-514350">
              <a:buFont typeface="+mj-lt"/>
              <a:buAutoNum type="arabicPeriod"/>
            </a:pPr>
            <a:endParaRPr kumimoji="1" lang="en-US" altLang="ja-JP" sz="3200"/>
          </a:p>
          <a:p>
            <a:pPr marL="514350" indent="-514350">
              <a:buFont typeface="+mj-lt"/>
              <a:buAutoNum type="arabicPeriod"/>
            </a:pP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368756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CAC760-6585-C3F3-1009-8284A782E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kumimoji="1" lang="en-US" altLang="ja-JP" sz="4000"/>
              <a:t>Work </a:t>
            </a:r>
            <a:endParaRPr kumimoji="1" lang="ja-JP" altLang="en-US" sz="4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BDA759-E9F8-0023-C5FC-E11F416DE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kumimoji="1" lang="en-US" altLang="ja-JP" sz="2000" dirty="0"/>
              <a:t>Lee Kuan Yew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A Source of social suitability and economic development </a:t>
            </a:r>
          </a:p>
          <a:p>
            <a:endParaRPr lang="en-US" altLang="ja-JP" sz="2000" dirty="0">
              <a:latin typeface="游明朝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游明朝" panose="02020400000000000000" pitchFamily="18" charset="-128"/>
                <a:cs typeface="Times New Roman" panose="02020603050405020304" pitchFamily="18" charset="0"/>
              </a:rPr>
              <a:t>have worked hard and improved themselves should be treated and valued fairly, regardless of their ethnicity, language, or religion.</a:t>
            </a:r>
            <a:r>
              <a:rPr lang="ja-JP" altLang="ja-JP" sz="2000"/>
              <a:t> </a:t>
            </a:r>
            <a:endParaRPr lang="ja-JP" altLang="en-US" sz="2000"/>
          </a:p>
          <a:p>
            <a:endParaRPr kumimoji="1" lang="en-US" altLang="ja-JP" sz="2000" dirty="0"/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4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9599B6-8372-F109-3F89-C955D010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7169" y="909081"/>
            <a:ext cx="3808125" cy="5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2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59D97B5-4304-D386-84D3-732CF7F1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FFFFFF"/>
                </a:solidFill>
              </a:rPr>
              <a:t>Work</a:t>
            </a:r>
            <a:r>
              <a:rPr kumimoji="1" lang="en-US" altLang="ja-JP" dirty="0">
                <a:solidFill>
                  <a:srgbClr val="FFFFFF"/>
                </a:solidFill>
              </a:rPr>
              <a:t> </a:t>
            </a:r>
            <a:endParaRPr kumimoji="1" lang="ja-JP" altLang="en-US">
              <a:solidFill>
                <a:srgbClr val="FFFFFF"/>
              </a:solidFill>
            </a:endParaRPr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87AA1679-4597-8FB6-4C38-46A1C8D61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86264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945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1BDB9D-823A-5406-6659-7C977D1B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b="1" dirty="0"/>
              <a:t>Work</a:t>
            </a:r>
            <a:r>
              <a:rPr lang="en-US" altLang="ja-JP" dirty="0"/>
              <a:t> </a:t>
            </a:r>
            <a:endParaRPr kumimoji="1" lang="ja-JP" altLang="en-US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03E4862B-E3B6-96B8-B5AA-DB94747C8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592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99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C2FDE4-61EA-42D5-A9E0-7B2B8ADC8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5">
            <a:extLst>
              <a:ext uri="{FF2B5EF4-FFF2-40B4-BE49-F238E27FC236}">
                <a16:creationId xmlns:a16="http://schemas.microsoft.com/office/drawing/2014/main" id="{5FC9E5C3-B8DC-4532-8C1F-4D5331C6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863974" y="-12"/>
            <a:ext cx="8328025" cy="68579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4796FB5-8854-6879-8C02-8BD1D6D1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339" y="469448"/>
            <a:ext cx="5256214" cy="539750"/>
          </a:xfrm>
        </p:spPr>
        <p:txBody>
          <a:bodyPr anchor="t">
            <a:noAutofit/>
          </a:bodyPr>
          <a:lstStyle/>
          <a:p>
            <a:pPr algn="ctr"/>
            <a:r>
              <a:rPr kumimoji="1" lang="en-US" altLang="ja-JP" sz="3600" b="1" dirty="0"/>
              <a:t>Work </a:t>
            </a:r>
            <a:endParaRPr kumimoji="1" lang="ja-JP" altLang="en-US" sz="3600" b="1"/>
          </a:p>
        </p:txBody>
      </p:sp>
      <p:pic>
        <p:nvPicPr>
          <p:cNvPr id="7" name="Graphic 6" descr="ハッキングの報告">
            <a:extLst>
              <a:ext uri="{FF2B5EF4-FFF2-40B4-BE49-F238E27FC236}">
                <a16:creationId xmlns:a16="http://schemas.microsoft.com/office/drawing/2014/main" id="{F354F35E-4177-3D74-9DC0-AB9409373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1050308"/>
            <a:ext cx="5256214" cy="525621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7E75D9D4-61CA-6510-C144-8DE6DBA2C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338" y="2059200"/>
            <a:ext cx="5256214" cy="3783015"/>
          </a:xfrm>
        </p:spPr>
        <p:txBody>
          <a:bodyPr anchor="t">
            <a:normAutofit/>
          </a:bodyPr>
          <a:lstStyle/>
          <a:p>
            <a:r>
              <a:rPr lang="en-US" altLang="ja-JP" sz="2000" dirty="0">
                <a:solidFill>
                  <a:schemeClr val="tx1">
                    <a:alpha val="60000"/>
                  </a:schemeClr>
                </a:solidFill>
              </a:rPr>
              <a:t>Don’ t move by themselves. </a:t>
            </a:r>
          </a:p>
          <a:p>
            <a:endParaRPr lang="en-US" altLang="ja-JP" sz="20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altLang="ja-JP" sz="2000" dirty="0">
                <a:solidFill>
                  <a:schemeClr val="tx1">
                    <a:alpha val="60000"/>
                  </a:schemeClr>
                </a:solidFill>
              </a:rPr>
              <a:t>Don’t mean that being afraid of failing </a:t>
            </a:r>
          </a:p>
          <a:p>
            <a:endParaRPr lang="en-US" altLang="ja-JP" sz="20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altLang="ja-JP" sz="2000" dirty="0">
                <a:solidFill>
                  <a:schemeClr val="tx1">
                    <a:alpha val="60000"/>
                  </a:schemeClr>
                </a:solidFill>
              </a:rPr>
              <a:t>These are coming from that </a:t>
            </a:r>
            <a:r>
              <a:rPr lang="en-US" altLang="ja-JP" sz="2000" dirty="0">
                <a:solidFill>
                  <a:schemeClr val="tx1">
                    <a:alpha val="60000"/>
                  </a:schemeClr>
                </a:solidFill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if their way to do is different with bosses, it is wasting time,</a:t>
            </a:r>
            <a:r>
              <a:rPr lang="ja-JP" altLang="ja-JP" sz="200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endParaRPr lang="en-US" altLang="ja-JP" sz="2000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02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738F59A4-4431-460D-8E49-6E65C189A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0">
            <a:extLst>
              <a:ext uri="{FF2B5EF4-FFF2-40B4-BE49-F238E27FC236}">
                <a16:creationId xmlns:a16="http://schemas.microsoft.com/office/drawing/2014/main" id="{8A919B9C-5C01-47E4-B2F2-45F58920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85A82CE-D835-4542-BE8D-62A8F5A94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3D7EF0-3AC8-4029-B55D-EBDD733D3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C3A20925-FE9E-506E-DCC2-1210D0F2E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65125"/>
            <a:ext cx="11090274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b="1" dirty="0"/>
              <a:t>Work </a:t>
            </a:r>
            <a:endParaRPr kumimoji="1" lang="ja-JP" altLang="en-US" sz="4000" b="1"/>
          </a:p>
        </p:txBody>
      </p:sp>
      <p:graphicFrame>
        <p:nvGraphicFramePr>
          <p:cNvPr id="17" name="コンテンツ プレースホルダー 2">
            <a:extLst>
              <a:ext uri="{FF2B5EF4-FFF2-40B4-BE49-F238E27FC236}">
                <a16:creationId xmlns:a16="http://schemas.microsoft.com/office/drawing/2014/main" id="{6BEAB542-F7A2-454C-B47C-8F707AF8A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317250"/>
              </p:ext>
            </p:extLst>
          </p:nvPr>
        </p:nvGraphicFramePr>
        <p:xfrm>
          <a:off x="547688" y="2133600"/>
          <a:ext cx="11093450" cy="4157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51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892B0D0-8F11-11E5-F2F3-76FBA8E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kumimoji="1" lang="en-US" altLang="ja-JP" sz="4000">
                <a:solidFill>
                  <a:srgbClr val="FFFFFF"/>
                </a:solidFill>
              </a:rPr>
              <a:t>Quiz</a:t>
            </a:r>
            <a:endParaRPr kumimoji="1" lang="ja-JP" altLang="en-US" sz="4000">
              <a:solidFill>
                <a:srgbClr val="FFFFFF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C41EC2-DDE3-80CF-3D5F-A4148B88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kumimoji="1" lang="en-US" altLang="ja-JP" sz="2000" dirty="0"/>
              <a:t>How much </a:t>
            </a:r>
            <a:r>
              <a:rPr lang="en-US" altLang="ja-JP" sz="2000" dirty="0"/>
              <a:t>percent of national budget does the</a:t>
            </a:r>
            <a:r>
              <a:rPr kumimoji="1" lang="en-US" altLang="ja-JP" sz="2000" dirty="0"/>
              <a:t> government invest for education?</a:t>
            </a:r>
          </a:p>
          <a:p>
            <a:endParaRPr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                1, 3% </a:t>
            </a:r>
            <a:r>
              <a:rPr lang="en-US" altLang="ja-JP" sz="2000" dirty="0"/>
              <a:t>         </a:t>
            </a:r>
          </a:p>
          <a:p>
            <a:pPr marL="0" indent="0">
              <a:buNone/>
            </a:pPr>
            <a:r>
              <a:rPr lang="en-US" altLang="ja-JP" sz="2000" dirty="0"/>
              <a:t>                2, 10%</a:t>
            </a:r>
          </a:p>
          <a:p>
            <a:pPr marL="0" indent="0">
              <a:buNone/>
            </a:pPr>
            <a:r>
              <a:rPr lang="en-US" altLang="ja-JP" sz="2000" dirty="0"/>
              <a:t>                3, 20%           </a:t>
            </a:r>
          </a:p>
          <a:p>
            <a:pPr marL="0" indent="0">
              <a:buNone/>
            </a:pPr>
            <a:r>
              <a:rPr lang="en-US" altLang="ja-JP" sz="2000" dirty="0"/>
              <a:t>                4, 30%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66038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C6B48-D980-3F27-FF0F-4AAD3C875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Quiz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AFC939-1144-4CA7-BD60-450138D1B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How long is the mandatory education?</a:t>
            </a:r>
          </a:p>
          <a:p>
            <a:endParaRPr kumimoji="1" lang="en-US" altLang="ja-JP" dirty="0"/>
          </a:p>
          <a:p>
            <a:r>
              <a:rPr lang="en-US" altLang="ja-JP" dirty="0"/>
              <a:t>1, the elementary school </a:t>
            </a:r>
          </a:p>
          <a:p>
            <a:r>
              <a:rPr kumimoji="1" lang="en-US" altLang="ja-JP" dirty="0"/>
              <a:t>2, the junior </a:t>
            </a:r>
            <a:r>
              <a:rPr lang="en-US" altLang="ja-JP" dirty="0"/>
              <a:t>high school </a:t>
            </a:r>
          </a:p>
          <a:p>
            <a:r>
              <a:rPr lang="en-US" altLang="ja-JP" dirty="0"/>
              <a:t>3, the high school</a:t>
            </a:r>
          </a:p>
          <a:p>
            <a:r>
              <a:rPr lang="en-US" altLang="ja-JP" dirty="0"/>
              <a:t>4, the university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46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9080E76-159E-FF21-30B2-34A9E6CE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ja-JP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Quiz</a:t>
            </a:r>
            <a:endParaRPr kumimoji="1" lang="en-US" altLang="ja-JP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611297-F339-E6EF-4E63-579CB73FF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096" y="3842932"/>
            <a:ext cx="4167115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kumimoji="1" lang="en-US" altLang="ja-JP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rank of Singapore university </a:t>
            </a:r>
            <a:r>
              <a:rPr lang="en-US" altLang="ja-JP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world university ranking? </a:t>
            </a:r>
            <a:endParaRPr kumimoji="1" lang="en-US" altLang="ja-JP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トロフィー">
            <a:extLst>
              <a:ext uri="{FF2B5EF4-FFF2-40B4-BE49-F238E27FC236}">
                <a16:creationId xmlns:a16="http://schemas.microsoft.com/office/drawing/2014/main" id="{EBF8FC90-8B9D-4082-8B61-AE0C1006F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0F8050-16F0-CBC1-9C69-A9BA01BA8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ja-JP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Quiz 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CFD37B-3C82-F99B-2492-54DB7EFCE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96" y="5859140"/>
            <a:ext cx="10906008" cy="4972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kumimoji="1" lang="en-US" altLang="ja-JP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is that ?</a:t>
            </a:r>
          </a:p>
        </p:txBody>
      </p:sp>
      <p:pic>
        <p:nvPicPr>
          <p:cNvPr id="9" name="図 8" descr="屋外, 民衆, 建物, 人 が含まれている画像&#10;&#10;自動的に生成された説明">
            <a:extLst>
              <a:ext uri="{FF2B5EF4-FFF2-40B4-BE49-F238E27FC236}">
                <a16:creationId xmlns:a16="http://schemas.microsoft.com/office/drawing/2014/main" id="{16061A18-A78D-30D6-367D-80A365E6E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6" r="2354" b="-5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15" name="図 14" descr="屋外, 建物, フェンス, 水 が含まれている画像&#10;&#10;自動的に生成された説明">
            <a:extLst>
              <a:ext uri="{FF2B5EF4-FFF2-40B4-BE49-F238E27FC236}">
                <a16:creationId xmlns:a16="http://schemas.microsoft.com/office/drawing/2014/main" id="{6E314C3B-34C8-7F55-5084-4FD96D9B81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52" r="17603" b="-1"/>
          <a:stretch/>
        </p:blipFill>
        <p:spPr>
          <a:xfrm>
            <a:off x="8239136" y="320511"/>
            <a:ext cx="3794760" cy="3930978"/>
          </a:xfrm>
          <a:prstGeom prst="rect">
            <a:avLst/>
          </a:prstGeom>
        </p:spPr>
      </p:pic>
      <p:pic>
        <p:nvPicPr>
          <p:cNvPr id="7" name="図 6" descr="人, 屋内, 天井, 建物 が含まれている画像&#10;&#10;自動的に生成された説明">
            <a:extLst>
              <a:ext uri="{FF2B5EF4-FFF2-40B4-BE49-F238E27FC236}">
                <a16:creationId xmlns:a16="http://schemas.microsoft.com/office/drawing/2014/main" id="{ED54620D-45F2-76EB-FAFA-401FD8831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67" r="20720"/>
          <a:stretch/>
        </p:blipFill>
        <p:spPr>
          <a:xfrm>
            <a:off x="4280382" y="332153"/>
            <a:ext cx="3794760" cy="393097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9497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4E9EC1C-6593-E2BF-7D83-5700A542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kumimoji="1" lang="en-US" altLang="ja-JP" sz="5400" dirty="0"/>
              <a:t>Education</a:t>
            </a:r>
            <a:endParaRPr kumimoji="1" lang="ja-JP" altLang="en-US" sz="5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3EB4F8-E106-6EA2-2563-1E87E14AF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r>
              <a:rPr kumimoji="1" lang="en-US" altLang="ja-JP" sz="2200" dirty="0"/>
              <a:t>The answer is 11</a:t>
            </a:r>
            <a:r>
              <a:rPr kumimoji="1" lang="en-US" altLang="ja-JP" sz="2200" baseline="30000" dirty="0"/>
              <a:t>th</a:t>
            </a:r>
            <a:r>
              <a:rPr kumimoji="1" lang="en-US" altLang="ja-JP" sz="2200" dirty="0"/>
              <a:t> </a:t>
            </a:r>
          </a:p>
          <a:p>
            <a:endParaRPr lang="en-US" altLang="ja-JP" sz="2200" dirty="0"/>
          </a:p>
          <a:p>
            <a:r>
              <a:rPr kumimoji="1" lang="en-US" altLang="ja-JP" sz="2200" dirty="0"/>
              <a:t>Tokyo university is 23th</a:t>
            </a:r>
          </a:p>
          <a:p>
            <a:endParaRPr kumimoji="1" lang="en-US" altLang="ja-JP" sz="2200" dirty="0"/>
          </a:p>
          <a:p>
            <a:endParaRPr lang="en-US" altLang="ja-JP" sz="2200" dirty="0"/>
          </a:p>
          <a:p>
            <a:r>
              <a:rPr lang="en-US" altLang="ja-JP" sz="22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the education basis of Lee Kuan Yew is that putting in a system that can talentedly people from among its own citizens into the government.</a:t>
            </a:r>
            <a:r>
              <a:rPr lang="ja-JP" altLang="ja-JP" sz="2200">
                <a:effectLst/>
              </a:rPr>
              <a:t> </a:t>
            </a:r>
            <a:endParaRPr kumimoji="1" lang="ja-JP" altLang="en-US" sz="2200"/>
          </a:p>
        </p:txBody>
      </p:sp>
    </p:spTree>
    <p:extLst>
      <p:ext uri="{BB962C8B-B14F-4D97-AF65-F5344CB8AC3E}">
        <p14:creationId xmlns:p14="http://schemas.microsoft.com/office/powerpoint/2010/main" val="1895405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7EFFD01-C55B-ED67-ECDD-5B9ABD278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anchor="b">
            <a:normAutofit/>
          </a:bodyPr>
          <a:lstStyle/>
          <a:p>
            <a:r>
              <a:rPr kumimoji="1" lang="en-US" altLang="ja-JP" sz="4000" b="1" dirty="0"/>
              <a:t>Education </a:t>
            </a:r>
            <a:endParaRPr kumimoji="1" lang="ja-JP" altLang="en-US" sz="4000" b="1"/>
          </a:p>
        </p:txBody>
      </p:sp>
      <p:pic>
        <p:nvPicPr>
          <p:cNvPr id="39" name="Graphic 6" descr="教室">
            <a:extLst>
              <a:ext uri="{FF2B5EF4-FFF2-40B4-BE49-F238E27FC236}">
                <a16:creationId xmlns:a16="http://schemas.microsoft.com/office/drawing/2014/main" id="{44682C39-FE9E-7438-0973-4940EB4A7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130" y="1275070"/>
            <a:ext cx="3876165" cy="3876165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3D274B-B742-85BC-C9F9-8FCF15A35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1974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kumimoji="1" lang="en-US" altLang="ja-JP" sz="2000"/>
          </a:p>
          <a:p>
            <a:pPr marL="0" indent="0">
              <a:buNone/>
            </a:pPr>
            <a:endParaRPr lang="en-US" altLang="ja-JP" sz="2000"/>
          </a:p>
          <a:p>
            <a:pPr marL="0" indent="0">
              <a:buNone/>
            </a:pPr>
            <a:r>
              <a:rPr kumimoji="1" lang="en-US" altLang="ja-JP" sz="2000" dirty="0"/>
              <a:t>Education is very high and competitive </a:t>
            </a:r>
            <a:endParaRPr kumimoji="1" lang="en-US" altLang="ja-JP" sz="2000"/>
          </a:p>
          <a:p>
            <a:pPr marL="0" indent="0">
              <a:buNone/>
            </a:pPr>
            <a:endParaRPr kumimoji="1" lang="ja-JP" altLang="en-US" sz="20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27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E2ECA6-F22D-F75B-6D66-7A3BE42C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b="1" dirty="0"/>
              <a:t>Education</a:t>
            </a:r>
            <a:r>
              <a:rPr kumimoji="1" lang="en-US" altLang="ja-JP" dirty="0"/>
              <a:t> </a:t>
            </a:r>
            <a:endParaRPr kumimoji="1" lang="ja-JP" altLang="en-US"/>
          </a:p>
        </p:txBody>
      </p:sp>
      <p:graphicFrame>
        <p:nvGraphicFramePr>
          <p:cNvPr id="24" name="コンテンツ プレースホルダー 2">
            <a:extLst>
              <a:ext uri="{FF2B5EF4-FFF2-40B4-BE49-F238E27FC236}">
                <a16:creationId xmlns:a16="http://schemas.microsoft.com/office/drawing/2014/main" id="{0B0DFAB9-E4F6-7552-7A37-4A3005AFB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1920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714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5" name="Rectangle 1060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AD6D1FC-EFCF-3F58-C807-F51DE0E68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58" y="2212258"/>
            <a:ext cx="9808067" cy="11135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ja-JP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Education </a:t>
            </a:r>
          </a:p>
        </p:txBody>
      </p:sp>
      <p:pic>
        <p:nvPicPr>
          <p:cNvPr id="1076" name="Graphic 1057" descr="校舎">
            <a:extLst>
              <a:ext uri="{FF2B5EF4-FFF2-40B4-BE49-F238E27FC236}">
                <a16:creationId xmlns:a16="http://schemas.microsoft.com/office/drawing/2014/main" id="{FC250A4F-659D-7444-79F3-CCBCC1C96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389" y="1122553"/>
            <a:ext cx="995221" cy="995221"/>
          </a:xfrm>
          <a:prstGeom prst="rect">
            <a:avLst/>
          </a:prstGeom>
        </p:spPr>
      </p:pic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A4DFFA2-2CCD-A8C4-F519-BF21292A4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59" y="3532240"/>
            <a:ext cx="9804575" cy="2596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1700" dirty="0"/>
              <a:t>PLSE</a:t>
            </a:r>
          </a:p>
          <a:p>
            <a:pPr algn="ctr">
              <a:spcAft>
                <a:spcPts val="600"/>
              </a:spcAft>
            </a:pPr>
            <a:endParaRPr lang="en-US" altLang="ja-JP" sz="1700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ja-JP" sz="1700" dirty="0"/>
              <a:t>66.3% express   -    Junior high school 4-year course 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ja-JP" sz="1700" dirty="0"/>
              <a:t>21.2% normal academic  -  Middle school 5-year course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kumimoji="1" lang="en-US" altLang="ja-JP" sz="1700" dirty="0"/>
              <a:t>11.0% nor</a:t>
            </a:r>
            <a:r>
              <a:rPr lang="en-US" altLang="ja-JP" sz="1700" dirty="0"/>
              <a:t>mal technical</a:t>
            </a:r>
            <a:r>
              <a:rPr lang="ja-JP" altLang="en-US" sz="1700"/>
              <a:t>　</a:t>
            </a:r>
            <a:r>
              <a:rPr lang="en-US" altLang="ja-JP" sz="1700" dirty="0"/>
              <a:t>Middle school  -  5-year technical course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kumimoji="1" lang="en-US" altLang="ja-JP" sz="1700" dirty="0"/>
              <a:t>1.6% failure -   take again until pass</a:t>
            </a:r>
          </a:p>
          <a:p>
            <a:pPr algn="ctr">
              <a:spcAft>
                <a:spcPts val="600"/>
              </a:spcAft>
            </a:pPr>
            <a:endParaRPr lang="en-US" altLang="ja-JP" sz="1700" dirty="0"/>
          </a:p>
          <a:p>
            <a:pPr algn="ctr">
              <a:spcAft>
                <a:spcPts val="600"/>
              </a:spcAft>
            </a:pPr>
            <a:endParaRPr lang="en-US" altLang="ja-JP" sz="1700" dirty="0"/>
          </a:p>
          <a:p>
            <a:pPr algn="ctr">
              <a:spcAft>
                <a:spcPts val="600"/>
              </a:spcAft>
            </a:pPr>
            <a:endParaRPr kumimoji="1" lang="en-US" altLang="ja-JP" sz="1700" dirty="0"/>
          </a:p>
        </p:txBody>
      </p:sp>
    </p:spTree>
    <p:extLst>
      <p:ext uri="{BB962C8B-B14F-4D97-AF65-F5344CB8AC3E}">
        <p14:creationId xmlns:p14="http://schemas.microsoft.com/office/powerpoint/2010/main" val="1900016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29E6DE-2F79-E5BC-2406-17514D93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58" y="2212258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kumimoji="1" lang="en-US" altLang="ja-JP" sz="4000"/>
              <a:t>Education</a:t>
            </a:r>
            <a:endParaRPr kumimoji="1" lang="ja-JP" altLang="en-US" sz="4000"/>
          </a:p>
        </p:txBody>
      </p:sp>
      <p:pic>
        <p:nvPicPr>
          <p:cNvPr id="19" name="Graphic 6" descr="Diploma Roll">
            <a:extLst>
              <a:ext uri="{FF2B5EF4-FFF2-40B4-BE49-F238E27FC236}">
                <a16:creationId xmlns:a16="http://schemas.microsoft.com/office/drawing/2014/main" id="{91B1929C-7685-64B7-7FA5-191D9A7CB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389" y="1122553"/>
            <a:ext cx="995221" cy="995221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3D8CFB-081E-6854-419E-571A512F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59" y="3532240"/>
            <a:ext cx="9804575" cy="2596847"/>
          </a:xfrm>
        </p:spPr>
        <p:txBody>
          <a:bodyPr anchor="t">
            <a:normAutofit/>
          </a:bodyPr>
          <a:lstStyle/>
          <a:p>
            <a:pPr algn="ctr"/>
            <a:r>
              <a:rPr kumimoji="1" lang="en-US" altLang="ja-JP" sz="2000" dirty="0"/>
              <a:t>If get a good score, you can go to a class for university </a:t>
            </a:r>
          </a:p>
          <a:p>
            <a:pPr algn="ctr"/>
            <a:endParaRPr lang="en-US" altLang="ja-JP" sz="2000" dirty="0"/>
          </a:p>
          <a:p>
            <a:pPr algn="ctr"/>
            <a:r>
              <a:rPr kumimoji="1" lang="en-US" altLang="ja-JP" sz="2000" dirty="0"/>
              <a:t>If </a:t>
            </a:r>
            <a:r>
              <a:rPr lang="en-US" altLang="ja-JP" sz="2000" dirty="0"/>
              <a:t>not</a:t>
            </a:r>
            <a:r>
              <a:rPr kumimoji="1" lang="en-US" altLang="ja-JP" sz="2000" dirty="0"/>
              <a:t> get, go to the job training </a:t>
            </a:r>
          </a:p>
          <a:p>
            <a:pPr marL="0" indent="0" algn="ctr">
              <a:buNone/>
            </a:pPr>
            <a:r>
              <a:rPr lang="en-US" altLang="ja-JP" sz="2000" dirty="0"/>
              <a:t>   - it’s difficult to go to university</a:t>
            </a:r>
          </a:p>
          <a:p>
            <a:pPr marL="0" indent="0" algn="ctr">
              <a:buNone/>
            </a:pPr>
            <a:endParaRPr kumimoji="1" lang="en-US" altLang="ja-JP" sz="2000" dirty="0"/>
          </a:p>
          <a:p>
            <a:pPr marL="0" indent="0" algn="ctr">
              <a:buNone/>
            </a:pPr>
            <a:r>
              <a:rPr lang="en-US" altLang="ja-JP" sz="2000" dirty="0"/>
              <a:t>The life is decided by this test at the age of 12. 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839047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553CD6-093A-A94F-2B10-833C2DD4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Conclusion </a:t>
            </a:r>
            <a:endParaRPr kumimoji="1" lang="ja-JP" altLang="en-US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6B37AB85-C89A-82D6-3A2D-6A49AE731B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6162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411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287376-D2F8-79A3-5FDD-3E40005D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Conclusion </a:t>
            </a:r>
            <a:endParaRPr kumimoji="1" lang="ja-JP" altLang="en-US"/>
          </a:p>
        </p:txBody>
      </p:sp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1D41F401-7F08-9DE3-F2DD-003FBFE9C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1320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73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BB87FD-A0DD-A736-A5AE-6827B630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97" y="1607809"/>
            <a:ext cx="9236026" cy="28766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ja-JP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That is all the characteristic of our country.</a:t>
            </a:r>
          </a:p>
        </p:txBody>
      </p:sp>
    </p:spTree>
    <p:extLst>
      <p:ext uri="{BB962C8B-B14F-4D97-AF65-F5344CB8AC3E}">
        <p14:creationId xmlns:p14="http://schemas.microsoft.com/office/powerpoint/2010/main" val="1760135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CEF135-78CC-5D98-E761-C01503B0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ja-JP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listening 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48A3C64-45A7-3163-6329-AFDCC4993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622650" y="5181600"/>
            <a:ext cx="9165010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5D74F-7EB4-FB9B-280F-C31BC444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650" y="5254391"/>
            <a:ext cx="8867012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  <a:ea typeface="游ゴシック Light"/>
              </a:rPr>
              <a:t>SINGAPORE</a:t>
            </a:r>
          </a:p>
        </p:txBody>
      </p:sp>
    </p:spTree>
    <p:extLst>
      <p:ext uri="{BB962C8B-B14F-4D97-AF65-F5344CB8AC3E}">
        <p14:creationId xmlns:p14="http://schemas.microsoft.com/office/powerpoint/2010/main" val="163233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540AF-9340-AF80-3877-C9FB677E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ea typeface="游ゴシック Light"/>
              </a:rPr>
              <a:t>Which size is the most similar?</a:t>
            </a:r>
            <a:endParaRPr kumimoji="1" lang="en-US" sz="540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7308CEE-D3DF-3C8D-FCDE-EA72EA9C2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3" y="3339306"/>
            <a:ext cx="2845923" cy="302459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0E4F2775-5BA5-CAC9-C53B-0086FC90CE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0993" y="3261160"/>
            <a:ext cx="2832069" cy="309775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9DDAFA1-603C-2C9F-5207-0C1168E3E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797" y="3231703"/>
            <a:ext cx="2832069" cy="31289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77B52A-7734-0C7E-E387-3A24B87EC9CE}"/>
              </a:ext>
            </a:extLst>
          </p:cNvPr>
          <p:cNvSpPr txBox="1"/>
          <p:nvPr/>
        </p:nvSpPr>
        <p:spPr>
          <a:xfrm>
            <a:off x="897506" y="2885985"/>
            <a:ext cx="13024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游ゴシック"/>
              </a:rPr>
              <a:t>Singapore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EDB59-7CDC-3421-7809-BE03CF322641}"/>
              </a:ext>
            </a:extLst>
          </p:cNvPr>
          <p:cNvSpPr txBox="1"/>
          <p:nvPr/>
        </p:nvSpPr>
        <p:spPr>
          <a:xfrm>
            <a:off x="3866139" y="2898939"/>
            <a:ext cx="54185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游ゴシック"/>
              </a:rPr>
              <a:t>Liechtenstein</a:t>
            </a:r>
          </a:p>
          <a:p>
            <a:endParaRPr lang="en-US">
              <a:ea typeface="游ゴシック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62D06-C858-DFBF-AB85-50691D697673}"/>
              </a:ext>
            </a:extLst>
          </p:cNvPr>
          <p:cNvSpPr txBox="1"/>
          <p:nvPr/>
        </p:nvSpPr>
        <p:spPr>
          <a:xfrm>
            <a:off x="7155251" y="2856241"/>
            <a:ext cx="12305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游ゴシック"/>
              </a:rPr>
              <a:t>Tokyo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2C2D7-2BF0-4F5B-5DE4-51EF507C079B}"/>
              </a:ext>
            </a:extLst>
          </p:cNvPr>
          <p:cNvSpPr txBox="1"/>
          <p:nvPr/>
        </p:nvSpPr>
        <p:spPr>
          <a:xfrm>
            <a:off x="9768785" y="2857678"/>
            <a:ext cx="160433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游ゴシック"/>
              </a:rPr>
              <a:t>Luxembourg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EE1DE8-3AF8-A7C6-3C9B-0CF7DC8E69B2}"/>
              </a:ext>
            </a:extLst>
          </p:cNvPr>
          <p:cNvSpPr txBox="1"/>
          <p:nvPr/>
        </p:nvSpPr>
        <p:spPr>
          <a:xfrm>
            <a:off x="3803260" y="5957887"/>
            <a:ext cx="5371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73C20EBE-DF81-C87A-8E72-509E6ACB8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527" y="3368622"/>
            <a:ext cx="2743200" cy="298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6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349E759-F38C-0798-09E2-298C831C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altLang="ja-JP" b="1">
                <a:ea typeface="游ゴシック Light"/>
              </a:rPr>
              <a:t>A. TOKYO</a:t>
            </a:r>
          </a:p>
        </p:txBody>
      </p:sp>
      <p:pic>
        <p:nvPicPr>
          <p:cNvPr id="5" name="コンテンツ プレースホルダー 4" descr="マップ&#10;&#10;自動的に生成された説明">
            <a:extLst>
              <a:ext uri="{FF2B5EF4-FFF2-40B4-BE49-F238E27FC236}">
                <a16:creationId xmlns:a16="http://schemas.microsoft.com/office/drawing/2014/main" id="{663CEFAE-CD70-9008-BF52-F43A2D7A1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3" r="2966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B53B39D6-CF80-04DB-5DD4-EBCB5C7B2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 sz="2000">
                <a:ea typeface="游ゴシック"/>
              </a:rPr>
              <a:t>Liechtenstein : 160 ㎢　（189th)</a:t>
            </a:r>
          </a:p>
          <a:p>
            <a:r>
              <a:rPr lang="en-US" altLang="ja-JP" sz="2000">
                <a:ea typeface="游ゴシック"/>
              </a:rPr>
              <a:t>Luxembourg : 2,586 ㎢ (167th)</a:t>
            </a:r>
          </a:p>
          <a:p>
            <a:r>
              <a:rPr lang="en-US" altLang="ja-JP" sz="2000" b="1">
                <a:ea typeface="游ゴシック"/>
              </a:rPr>
              <a:t>Tokyo 23 city : 627 ㎢</a:t>
            </a:r>
          </a:p>
          <a:p>
            <a:r>
              <a:rPr lang="en-US" altLang="ja-JP" sz="2000" b="1">
                <a:ea typeface="游ゴシック"/>
              </a:rPr>
              <a:t>Singapore : 721 ㎢ (175th)</a:t>
            </a:r>
          </a:p>
          <a:p>
            <a:endParaRPr lang="en-US" altLang="ja-JP" sz="2000">
              <a:ea typeface="游ゴシック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altLang="ja-JP" sz="2000">
                <a:ea typeface="游ゴシック"/>
              </a:rPr>
              <a:t>Singapore consists of 63 islands.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altLang="ja-JP" sz="2000">
                <a:ea typeface="游ゴシック"/>
              </a:rPr>
              <a:t>Singapore is expanding the land by reclamation of the sea.</a:t>
            </a:r>
          </a:p>
          <a:p>
            <a:endParaRPr lang="en-US" altLang="ja-JP" sz="2000">
              <a:ea typeface="游ゴシック"/>
            </a:endParaRPr>
          </a:p>
          <a:p>
            <a:endParaRPr lang="en-US" altLang="ja-JP" sz="2000">
              <a:ea typeface="游ゴシック"/>
            </a:endParaRPr>
          </a:p>
          <a:p>
            <a:pPr marL="0" indent="0">
              <a:buNone/>
            </a:pPr>
            <a:endParaRPr lang="en-US" altLang="ja-JP" sz="200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818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DD608-0215-F6F3-E5E1-4ED0A31D5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ea typeface="游ゴシック Light"/>
              </a:rPr>
              <a:t>Information</a:t>
            </a:r>
            <a:endParaRPr kumimoji="1" lang="en-US" sz="5400"/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ECE40-A330-DFEB-CDFB-02304ADB7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200">
              <a:ea typeface="游ゴシック"/>
            </a:endParaRPr>
          </a:p>
          <a:p>
            <a:pPr>
              <a:buFont typeface="Wingdings" panose="020B0604020202020204" pitchFamily="34" charset="0"/>
              <a:buChar char="Ø"/>
            </a:pPr>
            <a:r>
              <a:rPr lang="en-US" sz="2200">
                <a:ea typeface="游ゴシック"/>
              </a:rPr>
              <a:t>Business country </a:t>
            </a:r>
          </a:p>
          <a:p>
            <a:r>
              <a:rPr lang="en-US" sz="2200">
                <a:ea typeface="游ゴシック"/>
              </a:rPr>
              <a:t>Easy access to Southeast Asia.</a:t>
            </a:r>
          </a:p>
          <a:p>
            <a:r>
              <a:rPr lang="en-US" sz="2200">
                <a:ea typeface="游ゴシック"/>
              </a:rPr>
              <a:t>English.</a:t>
            </a:r>
          </a:p>
          <a:p>
            <a:r>
              <a:rPr lang="en-US" sz="2200">
                <a:ea typeface="游ゴシック"/>
              </a:rPr>
              <a:t>Low corporate tax.</a:t>
            </a:r>
          </a:p>
          <a:p>
            <a:pPr>
              <a:buFont typeface="Wingdings" panose="020B0604020202020204" pitchFamily="34" charset="0"/>
              <a:buChar char="Ø"/>
            </a:pPr>
            <a:endParaRPr lang="ja-JP" altLang="en-US" sz="2200">
              <a:ea typeface="游ゴシック"/>
            </a:endParaRPr>
          </a:p>
          <a:p>
            <a:pPr marL="0" indent="0">
              <a:buNone/>
            </a:pPr>
            <a:r>
              <a:rPr lang="en-US" altLang="ja-JP" sz="2200">
                <a:ea typeface="游ゴシック"/>
              </a:rPr>
              <a:t>→so there are many races.</a:t>
            </a:r>
            <a:endParaRPr lang="ja-JP" altLang="en-US" sz="2200">
              <a:ea typeface="游ゴシック"/>
            </a:endParaRP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7B6F986B-B610-E600-6F6A-FF4874858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3" r="248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113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89EE0-3FFD-B01F-4596-80E6033F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>
                <a:ea typeface="游ゴシック Light"/>
              </a:rPr>
              <a:t>Infomation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81540-1106-C977-31FB-24D8FDE12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1867683"/>
            <a:ext cx="4958966" cy="44066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ea typeface="游ゴシック"/>
              </a:rPr>
              <a:t>Population: 5,690,000. </a:t>
            </a:r>
          </a:p>
          <a:p>
            <a:pPr marL="0" indent="0">
              <a:buNone/>
            </a:pPr>
            <a:r>
              <a:rPr lang="en-US" sz="2000">
                <a:ea typeface="游ゴシック"/>
              </a:rPr>
              <a:t>(Singaporeans is 4,040,000)</a:t>
            </a:r>
          </a:p>
          <a:p>
            <a:r>
              <a:rPr lang="en-US" sz="2000">
                <a:ea typeface="游ゴシック"/>
              </a:rPr>
              <a:t>Many races coexist.</a:t>
            </a:r>
            <a:r>
              <a:rPr lang="en-US" sz="2000" dirty="0">
                <a:ea typeface="游ゴシック"/>
              </a:rPr>
              <a:t> ＝Multiethnic </a:t>
            </a:r>
            <a:endParaRPr lang="en-US" sz="2000">
              <a:ea typeface="游ゴシック"/>
            </a:endParaRPr>
          </a:p>
          <a:p>
            <a:endParaRPr lang="en-US" sz="2000">
              <a:ea typeface="游ゴシック"/>
            </a:endParaRPr>
          </a:p>
          <a:p>
            <a:r>
              <a:rPr lang="en-US" sz="2000">
                <a:ea typeface="游ゴシック"/>
              </a:rPr>
              <a:t>Language :</a:t>
            </a:r>
          </a:p>
          <a:p>
            <a:pPr marL="0" indent="0">
              <a:buNone/>
            </a:pPr>
            <a:r>
              <a:rPr lang="en-US" sz="2000">
                <a:ea typeface="游ゴシック"/>
              </a:rPr>
              <a:t> </a:t>
            </a:r>
            <a:r>
              <a:rPr lang="en-US" sz="2000" dirty="0">
                <a:ea typeface="游ゴシック"/>
              </a:rPr>
              <a:t>①</a:t>
            </a:r>
            <a:r>
              <a:rPr lang="en-US" sz="2000">
                <a:ea typeface="游ゴシック"/>
              </a:rPr>
              <a:t>English,</a:t>
            </a:r>
            <a:r>
              <a:rPr lang="ja-JP" altLang="en-US" sz="2000" dirty="0">
                <a:ea typeface="游ゴシック"/>
              </a:rPr>
              <a:t> </a:t>
            </a:r>
            <a:r>
              <a:rPr lang="en-US" altLang="ja-JP" sz="2000" dirty="0">
                <a:ea typeface="游ゴシック"/>
              </a:rPr>
              <a:t>②</a:t>
            </a:r>
            <a:r>
              <a:rPr lang="en-US" sz="2000">
                <a:ea typeface="游ゴシック"/>
              </a:rPr>
              <a:t>Chinese </a:t>
            </a:r>
          </a:p>
          <a:p>
            <a:pPr marL="0" indent="0">
              <a:buNone/>
            </a:pPr>
            <a:r>
              <a:rPr lang="en-US" sz="2000" dirty="0">
                <a:ea typeface="游ゴシック"/>
              </a:rPr>
              <a:t>③Malay </a:t>
            </a:r>
            <a:r>
              <a:rPr lang="en-US" sz="2000">
                <a:ea typeface="游ゴシック"/>
              </a:rPr>
              <a:t>and </a:t>
            </a:r>
            <a:r>
              <a:rPr lang="en-US" sz="2000" dirty="0">
                <a:ea typeface="游ゴシック"/>
              </a:rPr>
              <a:t>④</a:t>
            </a:r>
            <a:r>
              <a:rPr lang="en-US" sz="2000">
                <a:ea typeface="游ゴシック"/>
              </a:rPr>
              <a:t>Tamil.</a:t>
            </a:r>
            <a:endParaRPr lang="ja-JP" altLang="en-US" sz="2000" dirty="0">
              <a:ea typeface="游ゴシック"/>
            </a:endParaRPr>
          </a:p>
          <a:p>
            <a:endParaRPr lang="ja-JP" altLang="en-US" sz="2000" dirty="0">
              <a:ea typeface="游ゴシック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游ゴシック"/>
              </a:rPr>
              <a:t>British Colony in 1824</a:t>
            </a:r>
            <a:r>
              <a:rPr lang="en-US" sz="2000">
                <a:ea typeface="游ゴシック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游ゴシック"/>
              </a:rPr>
              <a:t>Chinese Immigrants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游ゴシック"/>
              </a:rPr>
              <a:t>Singapore’s national language</a:t>
            </a:r>
            <a:r>
              <a:rPr lang="en-US" sz="2000">
                <a:ea typeface="游ゴシック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ea typeface="游ゴシック"/>
              </a:rPr>
              <a:t>Indian Immigrants </a:t>
            </a:r>
            <a:endParaRPr lang="ja-JP" altLang="en-US" sz="2000" dirty="0">
              <a:ea typeface="游ゴシック"/>
            </a:endParaRPr>
          </a:p>
          <a:p>
            <a:pPr marL="457200" indent="-457200">
              <a:buFont typeface="+mj-lt"/>
              <a:buAutoNum type="arabicPeriod"/>
            </a:pPr>
            <a:endParaRPr lang="ja-JP" altLang="en-US" sz="2000" dirty="0">
              <a:ea typeface="游ゴシック"/>
            </a:endParaRPr>
          </a:p>
          <a:p>
            <a:pPr marL="0" indent="0">
              <a:buNone/>
            </a:pPr>
            <a:endParaRPr lang="ja-JP" altLang="en-US" sz="2000" dirty="0">
              <a:ea typeface="游ゴシック"/>
            </a:endParaRPr>
          </a:p>
          <a:p>
            <a:pPr marL="0" indent="0">
              <a:buNone/>
            </a:pPr>
            <a:endParaRPr lang="ja-JP" altLang="en-US" sz="2000" dirty="0">
              <a:ea typeface="游ゴシック"/>
            </a:endParaRP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id="{F7165F40-CF1E-7F87-0D92-0A5D82352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783" y="2060614"/>
            <a:ext cx="5306089" cy="3716967"/>
          </a:xfrm>
          <a:prstGeom prst="rect">
            <a:avLst/>
          </a:prstGeom>
        </p:spPr>
      </p:pic>
      <p:sp>
        <p:nvSpPr>
          <p:cNvPr id="42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6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ja-JP" sz="6400"/>
              <a:t>Foods </a:t>
            </a:r>
          </a:p>
        </p:txBody>
      </p:sp>
      <p:pic>
        <p:nvPicPr>
          <p:cNvPr id="3" name="図 3">
            <a:extLst>
              <a:ext uri="{FF2B5EF4-FFF2-40B4-BE49-F238E27FC236}">
                <a16:creationId xmlns:a16="http://schemas.microsoft.com/office/drawing/2014/main" id="{8C0F7187-4249-3994-4C18-FEEF6DCFA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r="6576" b="-1"/>
          <a:stretch/>
        </p:blipFill>
        <p:spPr>
          <a:xfrm>
            <a:off x="449999" y="2059200"/>
            <a:ext cx="5430101" cy="3891600"/>
          </a:xfrm>
          <a:prstGeom prst="rect">
            <a:avLst/>
          </a:prstGeom>
        </p:spPr>
      </p:pic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3ACE5C16-B8A3-63FC-BC58-598A0C9A21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11900" y="1944000"/>
          <a:ext cx="5434900" cy="40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78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448056" y="388799"/>
            <a:ext cx="2854800" cy="5965199"/>
          </a:xfrm>
        </p:spPr>
        <p:txBody>
          <a:bodyPr>
            <a:normAutofit/>
          </a:bodyPr>
          <a:lstStyle/>
          <a:p>
            <a:r>
              <a:rPr lang="ja-JP" sz="4000">
                <a:ea typeface="游ゴシック Light"/>
              </a:rPr>
              <a:t>Low avoidance 8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933FF3E5-6AE7-9455-2FF7-33A3BCC081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4000" y="449997"/>
          <a:ext cx="7084788" cy="595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890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6831</TotalTime>
  <Words>624</Words>
  <Application>Microsoft Macintosh PowerPoint</Application>
  <PresentationFormat>ワイド画面</PresentationFormat>
  <Paragraphs>136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5" baseType="lpstr">
      <vt:lpstr>游ゴシック</vt:lpstr>
      <vt:lpstr>游ゴシック Light</vt:lpstr>
      <vt:lpstr>游明朝</vt:lpstr>
      <vt:lpstr>Arial</vt:lpstr>
      <vt:lpstr>Calibri</vt:lpstr>
      <vt:lpstr>Wingdings</vt:lpstr>
      <vt:lpstr>Office テーマ</vt:lpstr>
      <vt:lpstr>Characteristic of our country </vt:lpstr>
      <vt:lpstr>Quiz </vt:lpstr>
      <vt:lpstr>SINGAPORE</vt:lpstr>
      <vt:lpstr>Which size is the most similar?</vt:lpstr>
      <vt:lpstr>A. TOKYO</vt:lpstr>
      <vt:lpstr>Information</vt:lpstr>
      <vt:lpstr>Infomation</vt:lpstr>
      <vt:lpstr>Foods </vt:lpstr>
      <vt:lpstr>Low avoidance 8</vt:lpstr>
      <vt:lpstr>Collectivist 20</vt:lpstr>
      <vt:lpstr>How much for chicken rice at food court?</vt:lpstr>
      <vt:lpstr>Work </vt:lpstr>
      <vt:lpstr>Work </vt:lpstr>
      <vt:lpstr>Work </vt:lpstr>
      <vt:lpstr>Work </vt:lpstr>
      <vt:lpstr>Work </vt:lpstr>
      <vt:lpstr>Quiz</vt:lpstr>
      <vt:lpstr>Quiz </vt:lpstr>
      <vt:lpstr>Quiz</vt:lpstr>
      <vt:lpstr>Education</vt:lpstr>
      <vt:lpstr>Education </vt:lpstr>
      <vt:lpstr>Education </vt:lpstr>
      <vt:lpstr>Education </vt:lpstr>
      <vt:lpstr>Education</vt:lpstr>
      <vt:lpstr>Conclusion </vt:lpstr>
      <vt:lpstr>Conclusion </vt:lpstr>
      <vt:lpstr>That is all the characteristic of our country.</vt:lpstr>
      <vt:lpstr>Thank you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MITANI YUKI</dc:creator>
  <cp:lastModifiedBy>MITANI YUKI</cp:lastModifiedBy>
  <cp:revision>6</cp:revision>
  <dcterms:created xsi:type="dcterms:W3CDTF">2022-10-18T15:59:43Z</dcterms:created>
  <dcterms:modified xsi:type="dcterms:W3CDTF">2022-10-24T19:57:39Z</dcterms:modified>
</cp:coreProperties>
</file>